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diagrams/drawing7.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charts/chart1.xml" ContentType="application/vnd.openxmlformats-officedocument.drawingml.char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ppt/diagrams/quickStyle7.xml" ContentType="application/vnd.openxmlformats-officedocument.drawingml.diagram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slides/slide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rawings/drawing1.xml" ContentType="application/vnd.openxmlformats-officedocument.drawingml.chartshapes+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Default Extension="gif" ContentType="image/gif"/>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58" r:id="rId2"/>
    <p:sldId id="345" r:id="rId3"/>
    <p:sldId id="346" r:id="rId4"/>
    <p:sldId id="333" r:id="rId5"/>
    <p:sldId id="349" r:id="rId6"/>
    <p:sldId id="347" r:id="rId7"/>
    <p:sldId id="351" r:id="rId8"/>
    <p:sldId id="350" r:id="rId9"/>
    <p:sldId id="335" r:id="rId10"/>
    <p:sldId id="334" r:id="rId11"/>
    <p:sldId id="348" r:id="rId12"/>
    <p:sldId id="336" r:id="rId13"/>
    <p:sldId id="337" r:id="rId14"/>
    <p:sldId id="338" r:id="rId15"/>
  </p:sldIdLst>
  <p:sldSz cx="9144000" cy="6858000" type="screen4x3"/>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88815" autoAdjust="0"/>
  </p:normalViewPr>
  <p:slideViewPr>
    <p:cSldViewPr>
      <p:cViewPr>
        <p:scale>
          <a:sx n="66" d="100"/>
          <a:sy n="66" d="100"/>
        </p:scale>
        <p:origin x="-696" y="-96"/>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3543C1E1-2CB8-4701-84EB-3C5314008B6B}" srcId="{03B13616-F761-4A97-BFE7-D10597F1EFFE}" destId="{1F4F61C2-DD58-487C-9FD2-A5F756BF2F33}" srcOrd="1" destOrd="0" parTransId="{FD766CC4-F84A-4E51-BA48-C59E4C23DE7F}" sibTransId="{762691DD-A105-4237-805B-168936FC7260}"/>
    <dgm:cxn modelId="{A1AD26CD-37B9-46BD-A09A-6EA250428E9C}" srcId="{03B13616-F761-4A97-BFE7-D10597F1EFFE}" destId="{3239DF5D-AA24-4D8E-881B-D4EDD9958525}" srcOrd="3" destOrd="0" parTransId="{5F715727-15EA-45F1-801C-94E01B459063}" sibTransId="{1D6061DD-64A3-4412-80EE-8127A4C9C79F}"/>
    <dgm:cxn modelId="{D8BB2225-E099-47AD-8D7E-6F657462B728}" srcId="{03B13616-F761-4A97-BFE7-D10597F1EFFE}" destId="{0E875E17-F02D-4F50-8516-277AD730185B}" srcOrd="6" destOrd="0" parTransId="{D002A93D-FB50-47DA-AF08-B55E259FD8C5}" sibTransId="{A0775273-1A36-4C8B-B557-91E67D15CDC5}"/>
    <dgm:cxn modelId="{81425E94-51DD-49EB-8D0F-6DA4F474283D}" type="presOf" srcId="{0A8536FC-5EBA-4991-BB4F-6198C4627F4A}" destId="{CBC6442A-B143-4A3A-8D1F-D68693F2B6FF}"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8A8882F7-3061-4B16-B18D-0045613FFF39}" type="presOf" srcId="{0E875E17-F02D-4F50-8516-277AD730185B}" destId="{7EE41B94-35F4-480F-8DB0-51E8791F4ADD}"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95FE45C4-0272-4C06-9EFE-A8403544782F}" srcId="{03B13616-F761-4A97-BFE7-D10597F1EFFE}" destId="{EF9E4987-B707-45A0-AC04-602150517800}" srcOrd="4" destOrd="0" parTransId="{1ED7F18A-091A-4E09-B0FB-23F756699AC2}" sibTransId="{7D9D3C27-B821-463A-8AE4-CD444CEED777}"/>
    <dgm:cxn modelId="{C34F9601-521A-4011-8AEF-78E0D42FB506}" srcId="{03B13616-F761-4A97-BFE7-D10597F1EFFE}" destId="{66518B6B-F10A-461B-B3EC-91154DBC2748}" srcOrd="0" destOrd="0" parTransId="{7DE317FA-0926-4368-B150-386D0CCB14DE}" sibTransId="{398DC01F-4FA8-4A48-A60D-29660F007227}"/>
    <dgm:cxn modelId="{9B228E2B-6EB2-44FA-AA01-FA11471560E6}" type="presOf" srcId="{1F4F61C2-DD58-487C-9FD2-A5F756BF2F33}" destId="{97D63AB8-7C7D-405C-9C71-E8F43BB4CA6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endParaRPr lang="en-US" sz="2400"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endParaRPr lang="en-US" sz="2400"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endParaRPr lang="en-US" sz="2400" u="sng"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endParaRPr lang="en-US" sz="2400" u="sng"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DAAF3F6F-FF5C-484B-B089-19F4F0D2E5C5}" type="presOf" srcId="{D4748369-2784-4208-9260-6A50F1B97022}" destId="{2DBB7390-2C8F-452E-ABEF-C317FB98D583}"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endParaRPr lang="en-US" sz="1800" u="none"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endParaRPr lang="en-US" sz="1800" u="none"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endParaRPr lang="en-US" sz="1800" u="none"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endParaRPr lang="en-US" sz="1800" u="none"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endParaRPr lang="en-US" sz="1800"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A8DBE622-314A-45EF-8E52-8B5C9CC5451A}" srcId="{C8805834-14D2-4477-B7E7-F37419C755DB}" destId="{D4748369-2784-4208-9260-6A50F1B97022}" srcOrd="4" destOrd="0" parTransId="{0905890D-F7CC-4B96-8671-C64A75E4AB19}" sibTransId="{B8EEDD06-EE40-406F-88E7-4B140E6D5A00}"/>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8FDC9015-913A-45D2-A6E6-8FF02A5E5328}" srcId="{C8805834-14D2-4477-B7E7-F37419C755DB}" destId="{2723CA21-AE6B-4FEC-A1D1-E85C7E8B52E8}" srcOrd="0" destOrd="0" parTransId="{73AD647F-85D3-4140-8502-860872A05BA6}" sibTransId="{90853733-CDD7-4B01-B844-24C9309319F4}"/>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DEA26D-6FE8-4CC9-83B9-9C8A411C6EC1}" type="doc">
      <dgm:prSet loTypeId="urn:microsoft.com/office/officeart/2005/8/layout/chevron2" loCatId="list" qsTypeId="urn:microsoft.com/office/officeart/2005/8/quickstyle/simple4" qsCatId="simple" csTypeId="urn:microsoft.com/office/officeart/2005/8/colors/colorful5" csCatId="colorful" phldr="1"/>
      <dgm:spPr/>
      <dgm:t>
        <a:bodyPr/>
        <a:lstStyle/>
        <a:p>
          <a:endParaRPr lang="en-US"/>
        </a:p>
      </dgm:t>
    </dgm:pt>
    <dgm:pt modelId="{7F648275-09C5-4DC7-B199-6E327635D6FB}">
      <dgm:prSet phldrT="[Text]" phldr="1"/>
      <dgm:spPr/>
      <dgm:t>
        <a:bodyPr/>
        <a:lstStyle/>
        <a:p>
          <a:endParaRPr lang="en-US" dirty="0"/>
        </a:p>
      </dgm:t>
    </dgm:pt>
    <dgm:pt modelId="{EE7C6BD3-B5A0-4A4A-96B6-C795579E9186}" type="parTrans" cxnId="{81B698CC-C59E-475E-8E2D-0D3AEC50FD54}">
      <dgm:prSet/>
      <dgm:spPr/>
      <dgm:t>
        <a:bodyPr/>
        <a:lstStyle/>
        <a:p>
          <a:endParaRPr lang="en-US"/>
        </a:p>
      </dgm:t>
    </dgm:pt>
    <dgm:pt modelId="{B403127F-1A98-4A37-BAF2-99CADC69E691}" type="sibTrans" cxnId="{81B698CC-C59E-475E-8E2D-0D3AEC50FD54}">
      <dgm:prSet/>
      <dgm:spPr/>
      <dgm:t>
        <a:bodyPr/>
        <a:lstStyle/>
        <a:p>
          <a:endParaRPr lang="en-US"/>
        </a:p>
      </dgm:t>
    </dgm:pt>
    <dgm:pt modelId="{6A90E766-AF23-4E43-8152-DEB6B92699D8}">
      <dgm:prSet phldrT="[Text]" phldr="1"/>
      <dgm:spPr/>
      <dgm:t>
        <a:bodyPr/>
        <a:lstStyle/>
        <a:p>
          <a:endParaRPr lang="en-US" dirty="0"/>
        </a:p>
      </dgm:t>
    </dgm:pt>
    <dgm:pt modelId="{68B3D29F-BC35-4331-A1DF-258C38787DA6}" type="parTrans" cxnId="{2719D9D0-6605-401C-B5B9-38B69DAA8FC6}">
      <dgm:prSet/>
      <dgm:spPr/>
      <dgm:t>
        <a:bodyPr/>
        <a:lstStyle/>
        <a:p>
          <a:endParaRPr lang="en-US"/>
        </a:p>
      </dgm:t>
    </dgm:pt>
    <dgm:pt modelId="{D018E519-723F-4AE3-8F49-01D175D3507D}" type="sibTrans" cxnId="{2719D9D0-6605-401C-B5B9-38B69DAA8FC6}">
      <dgm:prSet/>
      <dgm:spPr/>
      <dgm:t>
        <a:bodyPr/>
        <a:lstStyle/>
        <a:p>
          <a:endParaRPr lang="en-US"/>
        </a:p>
      </dgm:t>
    </dgm:pt>
    <dgm:pt modelId="{FEA4331E-D533-4C11-98D8-58D7D29F52DE}">
      <dgm:prSet phldrT="[Text]"/>
      <dgm:spPr/>
      <dgm:t>
        <a:bodyPr/>
        <a:lstStyle/>
        <a:p>
          <a:r>
            <a:rPr lang="en-US" dirty="0" smtClean="0"/>
            <a:t>Person Detection</a:t>
          </a:r>
          <a:endParaRPr lang="en-US" dirty="0"/>
        </a:p>
      </dgm:t>
    </dgm:pt>
    <dgm:pt modelId="{A39E878C-B115-4368-9FA0-458A61B527EA}" type="parTrans" cxnId="{8FD02336-DA5A-4B47-9BE4-EE521003AC90}">
      <dgm:prSet/>
      <dgm:spPr/>
      <dgm:t>
        <a:bodyPr/>
        <a:lstStyle/>
        <a:p>
          <a:endParaRPr lang="en-US"/>
        </a:p>
      </dgm:t>
    </dgm:pt>
    <dgm:pt modelId="{AB318924-8775-492E-852E-0934EA5FFD13}" type="sibTrans" cxnId="{8FD02336-DA5A-4B47-9BE4-EE521003AC90}">
      <dgm:prSet/>
      <dgm:spPr/>
      <dgm:t>
        <a:bodyPr/>
        <a:lstStyle/>
        <a:p>
          <a:endParaRPr lang="en-US"/>
        </a:p>
      </dgm:t>
    </dgm:pt>
    <dgm:pt modelId="{32D8174A-27C3-4DA7-A0D9-30E553446104}">
      <dgm:prSet phldrT="[Text]" phldr="1"/>
      <dgm:spPr/>
      <dgm:t>
        <a:bodyPr/>
        <a:lstStyle/>
        <a:p>
          <a:endParaRPr lang="en-US" dirty="0"/>
        </a:p>
      </dgm:t>
    </dgm:pt>
    <dgm:pt modelId="{29D8C993-0598-4DFA-BFB5-1725A022DE75}" type="parTrans" cxnId="{D1B73656-56A8-4983-A1ED-DADEC7AF51A6}">
      <dgm:prSet/>
      <dgm:spPr/>
      <dgm:t>
        <a:bodyPr/>
        <a:lstStyle/>
        <a:p>
          <a:endParaRPr lang="en-US"/>
        </a:p>
      </dgm:t>
    </dgm:pt>
    <dgm:pt modelId="{1AAAD1CC-C8E6-42F6-8CC8-0277184F17A1}" type="sibTrans" cxnId="{D1B73656-56A8-4983-A1ED-DADEC7AF51A6}">
      <dgm:prSet/>
      <dgm:spPr/>
      <dgm:t>
        <a:bodyPr/>
        <a:lstStyle/>
        <a:p>
          <a:endParaRPr lang="en-US"/>
        </a:p>
      </dgm:t>
    </dgm:pt>
    <dgm:pt modelId="{BF232A64-0FA4-4273-8A48-52B533C929E3}">
      <dgm:prSet phldrT="[Text]"/>
      <dgm:spPr/>
      <dgm:t>
        <a:bodyPr/>
        <a:lstStyle/>
        <a:p>
          <a:r>
            <a:rPr lang="en-US" dirty="0" smtClean="0"/>
            <a:t>Person Recognition</a:t>
          </a:r>
          <a:endParaRPr lang="en-US" dirty="0"/>
        </a:p>
      </dgm:t>
    </dgm:pt>
    <dgm:pt modelId="{9F63C131-67B6-4960-8501-3616D5B09A34}" type="parTrans" cxnId="{E21E0174-95DC-4AE8-90EA-BDA9C30EB512}">
      <dgm:prSet/>
      <dgm:spPr/>
      <dgm:t>
        <a:bodyPr/>
        <a:lstStyle/>
        <a:p>
          <a:endParaRPr lang="en-US"/>
        </a:p>
      </dgm:t>
    </dgm:pt>
    <dgm:pt modelId="{9CF2ACFD-769D-4BFA-B214-1895A4810ACE}" type="sibTrans" cxnId="{E21E0174-95DC-4AE8-90EA-BDA9C30EB512}">
      <dgm:prSet/>
      <dgm:spPr/>
      <dgm:t>
        <a:bodyPr/>
        <a:lstStyle/>
        <a:p>
          <a:endParaRPr lang="en-US"/>
        </a:p>
      </dgm:t>
    </dgm:pt>
    <dgm:pt modelId="{ABAA341D-7AD1-4730-99F3-1EB49275CA2D}">
      <dgm:prSet phldrT="[Text]"/>
      <dgm:spPr/>
      <dgm:t>
        <a:bodyPr/>
        <a:lstStyle/>
        <a:p>
          <a:r>
            <a:rPr lang="en-US" dirty="0" smtClean="0"/>
            <a:t>Facial Expression </a:t>
          </a:r>
          <a:endParaRPr lang="en-US" dirty="0"/>
        </a:p>
      </dgm:t>
    </dgm:pt>
    <dgm:pt modelId="{C35FA3C0-B14B-4BD7-802D-FDD727B28F15}" type="parTrans" cxnId="{712A206A-51B3-4331-8A8C-59C2650F7268}">
      <dgm:prSet/>
      <dgm:spPr/>
      <dgm:t>
        <a:bodyPr/>
        <a:lstStyle/>
        <a:p>
          <a:endParaRPr lang="en-US"/>
        </a:p>
      </dgm:t>
    </dgm:pt>
    <dgm:pt modelId="{A6E6966B-F9D8-4206-83E8-2D953132EF50}" type="sibTrans" cxnId="{712A206A-51B3-4331-8A8C-59C2650F7268}">
      <dgm:prSet/>
      <dgm:spPr/>
      <dgm:t>
        <a:bodyPr/>
        <a:lstStyle/>
        <a:p>
          <a:endParaRPr lang="en-US"/>
        </a:p>
      </dgm:t>
    </dgm:pt>
    <dgm:pt modelId="{988E9812-C4EB-4AB4-A849-B7389CE679A1}">
      <dgm:prSet phldrT="[Text]"/>
      <dgm:spPr/>
      <dgm:t>
        <a:bodyPr/>
        <a:lstStyle/>
        <a:p>
          <a:endParaRPr lang="en-US" dirty="0"/>
        </a:p>
      </dgm:t>
    </dgm:pt>
    <dgm:pt modelId="{09EC8397-9481-4CFE-BDE2-3F0D8C2C63CD}" type="sibTrans" cxnId="{53DFD2A0-69BE-4973-88DF-EB7FAD031E52}">
      <dgm:prSet/>
      <dgm:spPr/>
      <dgm:t>
        <a:bodyPr/>
        <a:lstStyle/>
        <a:p>
          <a:endParaRPr lang="en-US"/>
        </a:p>
      </dgm:t>
    </dgm:pt>
    <dgm:pt modelId="{C4F06494-ADA0-4F62-B0F1-E0DB1AD01C41}" type="parTrans" cxnId="{53DFD2A0-69BE-4973-88DF-EB7FAD031E52}">
      <dgm:prSet/>
      <dgm:spPr/>
      <dgm:t>
        <a:bodyPr/>
        <a:lstStyle/>
        <a:p>
          <a:endParaRPr lang="en-US"/>
        </a:p>
      </dgm:t>
    </dgm:pt>
    <dgm:pt modelId="{26FCCF99-582B-48A7-A4F4-A4652A9D04D2}">
      <dgm:prSet phldrT="[Text]"/>
      <dgm:spPr/>
      <dgm:t>
        <a:bodyPr/>
        <a:lstStyle/>
        <a:p>
          <a:r>
            <a:rPr lang="en-US" dirty="0" smtClean="0"/>
            <a:t>Body Mannerisms</a:t>
          </a:r>
          <a:endParaRPr lang="en-US" dirty="0"/>
        </a:p>
      </dgm:t>
    </dgm:pt>
    <dgm:pt modelId="{BFDA9D71-8A13-47B2-B723-394B31C2083F}" type="sibTrans" cxnId="{08DA3F6F-9B0A-4249-8867-B287915B360B}">
      <dgm:prSet/>
      <dgm:spPr/>
      <dgm:t>
        <a:bodyPr/>
        <a:lstStyle/>
        <a:p>
          <a:endParaRPr lang="en-US"/>
        </a:p>
      </dgm:t>
    </dgm:pt>
    <dgm:pt modelId="{6E0861B3-5210-4239-9062-E1177A3F8EA7}" type="parTrans" cxnId="{08DA3F6F-9B0A-4249-8867-B287915B360B}">
      <dgm:prSet/>
      <dgm:spPr/>
      <dgm:t>
        <a:bodyPr/>
        <a:lstStyle/>
        <a:p>
          <a:endParaRPr lang="en-US"/>
        </a:p>
      </dgm:t>
    </dgm:pt>
    <dgm:pt modelId="{290954F1-3D9F-45DC-8357-D1E46BDFCA0D}">
      <dgm:prSet phldrT="[Text]"/>
      <dgm:spPr/>
      <dgm:t>
        <a:bodyPr/>
        <a:lstStyle/>
        <a:p>
          <a:endParaRPr lang="en-US" dirty="0"/>
        </a:p>
      </dgm:t>
    </dgm:pt>
    <dgm:pt modelId="{06FD0F0A-D263-4A6A-A2FC-B0DD567E6B4B}" type="sibTrans" cxnId="{1C24F99F-FD3C-43F5-879F-B5F40D69EDE3}">
      <dgm:prSet/>
      <dgm:spPr/>
      <dgm:t>
        <a:bodyPr/>
        <a:lstStyle/>
        <a:p>
          <a:endParaRPr lang="en-US"/>
        </a:p>
      </dgm:t>
    </dgm:pt>
    <dgm:pt modelId="{3BEFE92B-EB1D-44E4-80FE-F5F8C033DFF8}" type="parTrans" cxnId="{1C24F99F-FD3C-43F5-879F-B5F40D69EDE3}">
      <dgm:prSet/>
      <dgm:spPr/>
      <dgm:t>
        <a:bodyPr/>
        <a:lstStyle/>
        <a:p>
          <a:endParaRPr lang="en-US"/>
        </a:p>
      </dgm:t>
    </dgm:pt>
    <dgm:pt modelId="{6E30E110-C8E2-4B49-AC4A-DE099A565C6A}">
      <dgm:prSet phldrT="[Text]"/>
      <dgm:spPr/>
      <dgm:t>
        <a:bodyPr/>
        <a:lstStyle/>
        <a:p>
          <a:r>
            <a:rPr lang="en-US" dirty="0" smtClean="0"/>
            <a:t>Face Detection</a:t>
          </a:r>
          <a:endParaRPr lang="en-US" dirty="0"/>
        </a:p>
      </dgm:t>
    </dgm:pt>
    <dgm:pt modelId="{590142FA-F92B-4A0A-83C8-69B2B4E681B5}" type="sibTrans" cxnId="{8F6DC091-1D71-4713-AD4D-FD68AAA4300A}">
      <dgm:prSet/>
      <dgm:spPr/>
      <dgm:t>
        <a:bodyPr/>
        <a:lstStyle/>
        <a:p>
          <a:endParaRPr lang="en-US"/>
        </a:p>
      </dgm:t>
    </dgm:pt>
    <dgm:pt modelId="{8967E513-C6C2-4096-A9BC-E3EEE797FDAD}" type="parTrans" cxnId="{8F6DC091-1D71-4713-AD4D-FD68AAA4300A}">
      <dgm:prSet/>
      <dgm:spPr/>
      <dgm:t>
        <a:bodyPr/>
        <a:lstStyle/>
        <a:p>
          <a:endParaRPr lang="en-US"/>
        </a:p>
      </dgm:t>
    </dgm:pt>
    <dgm:pt modelId="{901E1AF4-826D-4537-B61E-3CDCF228892A}" type="pres">
      <dgm:prSet presAssocID="{C2DEA26D-6FE8-4CC9-83B9-9C8A411C6EC1}" presName="linearFlow" presStyleCnt="0">
        <dgm:presLayoutVars>
          <dgm:dir/>
          <dgm:animLvl val="lvl"/>
          <dgm:resizeHandles val="exact"/>
        </dgm:presLayoutVars>
      </dgm:prSet>
      <dgm:spPr/>
      <dgm:t>
        <a:bodyPr/>
        <a:lstStyle/>
        <a:p>
          <a:endParaRPr lang="en-US"/>
        </a:p>
      </dgm:t>
    </dgm:pt>
    <dgm:pt modelId="{85217D0E-3819-45EF-BB08-80A36C3AF818}" type="pres">
      <dgm:prSet presAssocID="{7F648275-09C5-4DC7-B199-6E327635D6FB}" presName="composite" presStyleCnt="0"/>
      <dgm:spPr/>
    </dgm:pt>
    <dgm:pt modelId="{DF778EE1-E9BF-4665-B0C8-C77894733544}" type="pres">
      <dgm:prSet presAssocID="{7F648275-09C5-4DC7-B199-6E327635D6FB}" presName="parentText" presStyleLbl="alignNode1" presStyleIdx="0" presStyleCnt="5">
        <dgm:presLayoutVars>
          <dgm:chMax val="1"/>
          <dgm:bulletEnabled val="1"/>
        </dgm:presLayoutVars>
      </dgm:prSet>
      <dgm:spPr/>
      <dgm:t>
        <a:bodyPr/>
        <a:lstStyle/>
        <a:p>
          <a:endParaRPr lang="en-US"/>
        </a:p>
      </dgm:t>
    </dgm:pt>
    <dgm:pt modelId="{0FFD925E-BB2E-4013-BCFC-1CFF77EB0575}" type="pres">
      <dgm:prSet presAssocID="{7F648275-09C5-4DC7-B199-6E327635D6FB}" presName="descendantText" presStyleLbl="alignAcc1" presStyleIdx="0" presStyleCnt="5">
        <dgm:presLayoutVars>
          <dgm:bulletEnabled val="1"/>
        </dgm:presLayoutVars>
      </dgm:prSet>
      <dgm:spPr/>
      <dgm:t>
        <a:bodyPr/>
        <a:lstStyle/>
        <a:p>
          <a:endParaRPr lang="en-US"/>
        </a:p>
      </dgm:t>
    </dgm:pt>
    <dgm:pt modelId="{DBB7C851-C6D1-4A09-AA2C-BCE0036AFB02}" type="pres">
      <dgm:prSet presAssocID="{B403127F-1A98-4A37-BAF2-99CADC69E691}" presName="sp" presStyleCnt="0"/>
      <dgm:spPr/>
    </dgm:pt>
    <dgm:pt modelId="{9F72758F-8194-43A7-91E2-036AC21B0C95}" type="pres">
      <dgm:prSet presAssocID="{6A90E766-AF23-4E43-8152-DEB6B92699D8}" presName="composite" presStyleCnt="0"/>
      <dgm:spPr/>
    </dgm:pt>
    <dgm:pt modelId="{0DBBC158-DA6C-4289-9BB2-FD97B73A1239}" type="pres">
      <dgm:prSet presAssocID="{6A90E766-AF23-4E43-8152-DEB6B92699D8}" presName="parentText" presStyleLbl="alignNode1" presStyleIdx="1" presStyleCnt="5">
        <dgm:presLayoutVars>
          <dgm:chMax val="1"/>
          <dgm:bulletEnabled val="1"/>
        </dgm:presLayoutVars>
      </dgm:prSet>
      <dgm:spPr/>
      <dgm:t>
        <a:bodyPr/>
        <a:lstStyle/>
        <a:p>
          <a:endParaRPr lang="en-US"/>
        </a:p>
      </dgm:t>
    </dgm:pt>
    <dgm:pt modelId="{E45847FE-903C-42A6-BDB5-9BB5F8F1BE38}" type="pres">
      <dgm:prSet presAssocID="{6A90E766-AF23-4E43-8152-DEB6B92699D8}" presName="descendantText" presStyleLbl="alignAcc1" presStyleIdx="1" presStyleCnt="5">
        <dgm:presLayoutVars>
          <dgm:bulletEnabled val="1"/>
        </dgm:presLayoutVars>
      </dgm:prSet>
      <dgm:spPr/>
      <dgm:t>
        <a:bodyPr/>
        <a:lstStyle/>
        <a:p>
          <a:endParaRPr lang="en-US"/>
        </a:p>
      </dgm:t>
    </dgm:pt>
    <dgm:pt modelId="{0D04F91D-A7CD-4357-BBFE-C5368FF9773F}" type="pres">
      <dgm:prSet presAssocID="{D018E519-723F-4AE3-8F49-01D175D3507D}" presName="sp" presStyleCnt="0"/>
      <dgm:spPr/>
    </dgm:pt>
    <dgm:pt modelId="{7F54570B-186E-4D4D-96BC-173CA158C719}" type="pres">
      <dgm:prSet presAssocID="{32D8174A-27C3-4DA7-A0D9-30E553446104}" presName="composite" presStyleCnt="0"/>
      <dgm:spPr/>
    </dgm:pt>
    <dgm:pt modelId="{9A95EE43-15D8-4A54-A29A-84FB2A5D289F}" type="pres">
      <dgm:prSet presAssocID="{32D8174A-27C3-4DA7-A0D9-30E553446104}" presName="parentText" presStyleLbl="alignNode1" presStyleIdx="2" presStyleCnt="5">
        <dgm:presLayoutVars>
          <dgm:chMax val="1"/>
          <dgm:bulletEnabled val="1"/>
        </dgm:presLayoutVars>
      </dgm:prSet>
      <dgm:spPr/>
      <dgm:t>
        <a:bodyPr/>
        <a:lstStyle/>
        <a:p>
          <a:endParaRPr lang="en-US"/>
        </a:p>
      </dgm:t>
    </dgm:pt>
    <dgm:pt modelId="{1ADD7364-078C-480B-AEB6-148FB5E0A0EB}" type="pres">
      <dgm:prSet presAssocID="{32D8174A-27C3-4DA7-A0D9-30E553446104}" presName="descendantText" presStyleLbl="alignAcc1" presStyleIdx="2" presStyleCnt="5">
        <dgm:presLayoutVars>
          <dgm:bulletEnabled val="1"/>
        </dgm:presLayoutVars>
      </dgm:prSet>
      <dgm:spPr/>
      <dgm:t>
        <a:bodyPr/>
        <a:lstStyle/>
        <a:p>
          <a:endParaRPr lang="en-US"/>
        </a:p>
      </dgm:t>
    </dgm:pt>
    <dgm:pt modelId="{A2BBB02C-4C87-4B70-93CD-524995FC3370}" type="pres">
      <dgm:prSet presAssocID="{1AAAD1CC-C8E6-42F6-8CC8-0277184F17A1}" presName="sp" presStyleCnt="0"/>
      <dgm:spPr/>
    </dgm:pt>
    <dgm:pt modelId="{A0DDC88D-E0C7-49DA-91B6-F330BAE45812}" type="pres">
      <dgm:prSet presAssocID="{988E9812-C4EB-4AB4-A849-B7389CE679A1}" presName="composite" presStyleCnt="0"/>
      <dgm:spPr/>
    </dgm:pt>
    <dgm:pt modelId="{08AFEB32-BE07-48D5-9BF7-1FE596E7C433}" type="pres">
      <dgm:prSet presAssocID="{988E9812-C4EB-4AB4-A849-B7389CE679A1}" presName="parentText" presStyleLbl="alignNode1" presStyleIdx="3" presStyleCnt="5">
        <dgm:presLayoutVars>
          <dgm:chMax val="1"/>
          <dgm:bulletEnabled val="1"/>
        </dgm:presLayoutVars>
      </dgm:prSet>
      <dgm:spPr/>
      <dgm:t>
        <a:bodyPr/>
        <a:lstStyle/>
        <a:p>
          <a:endParaRPr lang="en-US"/>
        </a:p>
      </dgm:t>
    </dgm:pt>
    <dgm:pt modelId="{5E530773-0172-4175-9B30-C7A41D65C300}" type="pres">
      <dgm:prSet presAssocID="{988E9812-C4EB-4AB4-A849-B7389CE679A1}" presName="descendantText" presStyleLbl="alignAcc1" presStyleIdx="3" presStyleCnt="5">
        <dgm:presLayoutVars>
          <dgm:bulletEnabled val="1"/>
        </dgm:presLayoutVars>
      </dgm:prSet>
      <dgm:spPr/>
      <dgm:t>
        <a:bodyPr/>
        <a:lstStyle/>
        <a:p>
          <a:endParaRPr lang="en-US"/>
        </a:p>
      </dgm:t>
    </dgm:pt>
    <dgm:pt modelId="{55592B98-0BBC-4038-8924-6CD11313EF4F}" type="pres">
      <dgm:prSet presAssocID="{09EC8397-9481-4CFE-BDE2-3F0D8C2C63CD}" presName="sp" presStyleCnt="0"/>
      <dgm:spPr/>
    </dgm:pt>
    <dgm:pt modelId="{D3B1088C-2F49-4932-8C8F-3A3A33631A4C}" type="pres">
      <dgm:prSet presAssocID="{290954F1-3D9F-45DC-8357-D1E46BDFCA0D}" presName="composite" presStyleCnt="0"/>
      <dgm:spPr/>
    </dgm:pt>
    <dgm:pt modelId="{BA60AE5C-1F66-4D5B-8547-8BF01CD0AABE}" type="pres">
      <dgm:prSet presAssocID="{290954F1-3D9F-45DC-8357-D1E46BDFCA0D}" presName="parentText" presStyleLbl="alignNode1" presStyleIdx="4" presStyleCnt="5">
        <dgm:presLayoutVars>
          <dgm:chMax val="1"/>
          <dgm:bulletEnabled val="1"/>
        </dgm:presLayoutVars>
      </dgm:prSet>
      <dgm:spPr/>
      <dgm:t>
        <a:bodyPr/>
        <a:lstStyle/>
        <a:p>
          <a:endParaRPr lang="en-US"/>
        </a:p>
      </dgm:t>
    </dgm:pt>
    <dgm:pt modelId="{A28BEAED-38CC-415C-90DF-ACCB44BB35CC}" type="pres">
      <dgm:prSet presAssocID="{290954F1-3D9F-45DC-8357-D1E46BDFCA0D}" presName="descendantText" presStyleLbl="alignAcc1" presStyleIdx="4" presStyleCnt="5">
        <dgm:presLayoutVars>
          <dgm:bulletEnabled val="1"/>
        </dgm:presLayoutVars>
      </dgm:prSet>
      <dgm:spPr/>
      <dgm:t>
        <a:bodyPr/>
        <a:lstStyle/>
        <a:p>
          <a:endParaRPr lang="en-US"/>
        </a:p>
      </dgm:t>
    </dgm:pt>
  </dgm:ptLst>
  <dgm:cxnLst>
    <dgm:cxn modelId="{8F6DC091-1D71-4713-AD4D-FD68AAA4300A}" srcId="{7F648275-09C5-4DC7-B199-6E327635D6FB}" destId="{6E30E110-C8E2-4B49-AC4A-DE099A565C6A}" srcOrd="0" destOrd="0" parTransId="{8967E513-C6C2-4096-A9BC-E3EEE797FDAD}" sibTransId="{590142FA-F92B-4A0A-83C8-69B2B4E681B5}"/>
    <dgm:cxn modelId="{7C3C754A-35E6-4D6F-9B8E-D5389CEB4CB6}" type="presOf" srcId="{6E30E110-C8E2-4B49-AC4A-DE099A565C6A}" destId="{0FFD925E-BB2E-4013-BCFC-1CFF77EB0575}" srcOrd="0" destOrd="0" presId="urn:microsoft.com/office/officeart/2005/8/layout/chevron2"/>
    <dgm:cxn modelId="{89354755-0311-4444-8F0B-4EDCB8B59EBD}" type="presOf" srcId="{C2DEA26D-6FE8-4CC9-83B9-9C8A411C6EC1}" destId="{901E1AF4-826D-4537-B61E-3CDCF228892A}" srcOrd="0" destOrd="0" presId="urn:microsoft.com/office/officeart/2005/8/layout/chevron2"/>
    <dgm:cxn modelId="{D1B73656-56A8-4983-A1ED-DADEC7AF51A6}" srcId="{C2DEA26D-6FE8-4CC9-83B9-9C8A411C6EC1}" destId="{32D8174A-27C3-4DA7-A0D9-30E553446104}" srcOrd="2" destOrd="0" parTransId="{29D8C993-0598-4DFA-BFB5-1725A022DE75}" sibTransId="{1AAAD1CC-C8E6-42F6-8CC8-0277184F17A1}"/>
    <dgm:cxn modelId="{A172FAB1-36F8-4D49-BCCA-1AE6F38C96D6}" type="presOf" srcId="{290954F1-3D9F-45DC-8357-D1E46BDFCA0D}" destId="{BA60AE5C-1F66-4D5B-8547-8BF01CD0AABE}" srcOrd="0" destOrd="0" presId="urn:microsoft.com/office/officeart/2005/8/layout/chevron2"/>
    <dgm:cxn modelId="{2719D9D0-6605-401C-B5B9-38B69DAA8FC6}" srcId="{C2DEA26D-6FE8-4CC9-83B9-9C8A411C6EC1}" destId="{6A90E766-AF23-4E43-8152-DEB6B92699D8}" srcOrd="1" destOrd="0" parTransId="{68B3D29F-BC35-4331-A1DF-258C38787DA6}" sibTransId="{D018E519-723F-4AE3-8F49-01D175D3507D}"/>
    <dgm:cxn modelId="{63835E2F-06AB-4A9E-B963-CB24E602C3F8}" type="presOf" srcId="{FEA4331E-D533-4C11-98D8-58D7D29F52DE}" destId="{E45847FE-903C-42A6-BDB5-9BB5F8F1BE38}" srcOrd="0" destOrd="0" presId="urn:microsoft.com/office/officeart/2005/8/layout/chevron2"/>
    <dgm:cxn modelId="{81B698CC-C59E-475E-8E2D-0D3AEC50FD54}" srcId="{C2DEA26D-6FE8-4CC9-83B9-9C8A411C6EC1}" destId="{7F648275-09C5-4DC7-B199-6E327635D6FB}" srcOrd="0" destOrd="0" parTransId="{EE7C6BD3-B5A0-4A4A-96B6-C795579E9186}" sibTransId="{B403127F-1A98-4A37-BAF2-99CADC69E691}"/>
    <dgm:cxn modelId="{1C24F99F-FD3C-43F5-879F-B5F40D69EDE3}" srcId="{C2DEA26D-6FE8-4CC9-83B9-9C8A411C6EC1}" destId="{290954F1-3D9F-45DC-8357-D1E46BDFCA0D}" srcOrd="4" destOrd="0" parTransId="{3BEFE92B-EB1D-44E4-80FE-F5F8C033DFF8}" sibTransId="{06FD0F0A-D263-4A6A-A2FC-B0DD567E6B4B}"/>
    <dgm:cxn modelId="{64E31994-75ED-44B4-A74F-A7887ABD140F}" type="presOf" srcId="{ABAA341D-7AD1-4730-99F3-1EB49275CA2D}" destId="{5E530773-0172-4175-9B30-C7A41D65C300}" srcOrd="0" destOrd="0" presId="urn:microsoft.com/office/officeart/2005/8/layout/chevron2"/>
    <dgm:cxn modelId="{53DFD2A0-69BE-4973-88DF-EB7FAD031E52}" srcId="{C2DEA26D-6FE8-4CC9-83B9-9C8A411C6EC1}" destId="{988E9812-C4EB-4AB4-A849-B7389CE679A1}" srcOrd="3" destOrd="0" parTransId="{C4F06494-ADA0-4F62-B0F1-E0DB1AD01C41}" sibTransId="{09EC8397-9481-4CFE-BDE2-3F0D8C2C63CD}"/>
    <dgm:cxn modelId="{E21E0174-95DC-4AE8-90EA-BDA9C30EB512}" srcId="{32D8174A-27C3-4DA7-A0D9-30E553446104}" destId="{BF232A64-0FA4-4273-8A48-52B533C929E3}" srcOrd="0" destOrd="0" parTransId="{9F63C131-67B6-4960-8501-3616D5B09A34}" sibTransId="{9CF2ACFD-769D-4BFA-B214-1895A4810ACE}"/>
    <dgm:cxn modelId="{59D56996-5714-4BF9-99A2-5C11D3CFF465}" type="presOf" srcId="{26FCCF99-582B-48A7-A4F4-A4652A9D04D2}" destId="{A28BEAED-38CC-415C-90DF-ACCB44BB35CC}" srcOrd="0" destOrd="0" presId="urn:microsoft.com/office/officeart/2005/8/layout/chevron2"/>
    <dgm:cxn modelId="{90AE849B-9CD5-4967-AB8A-B7ED7CE81AED}" type="presOf" srcId="{988E9812-C4EB-4AB4-A849-B7389CE679A1}" destId="{08AFEB32-BE07-48D5-9BF7-1FE596E7C433}" srcOrd="0" destOrd="0" presId="urn:microsoft.com/office/officeart/2005/8/layout/chevron2"/>
    <dgm:cxn modelId="{D6D21F8C-A5FF-40AD-B4DE-1451A32B311D}" type="presOf" srcId="{7F648275-09C5-4DC7-B199-6E327635D6FB}" destId="{DF778EE1-E9BF-4665-B0C8-C77894733544}" srcOrd="0" destOrd="0" presId="urn:microsoft.com/office/officeart/2005/8/layout/chevron2"/>
    <dgm:cxn modelId="{78C079D4-56B2-4B0A-A758-2FA42766A273}" type="presOf" srcId="{32D8174A-27C3-4DA7-A0D9-30E553446104}" destId="{9A95EE43-15D8-4A54-A29A-84FB2A5D289F}" srcOrd="0" destOrd="0" presId="urn:microsoft.com/office/officeart/2005/8/layout/chevron2"/>
    <dgm:cxn modelId="{1F3ECB51-2469-40B5-9173-3D394DA77FD6}" type="presOf" srcId="{6A90E766-AF23-4E43-8152-DEB6B92699D8}" destId="{0DBBC158-DA6C-4289-9BB2-FD97B73A1239}" srcOrd="0" destOrd="0" presId="urn:microsoft.com/office/officeart/2005/8/layout/chevron2"/>
    <dgm:cxn modelId="{9AFCCD57-FB1F-4DD6-B767-4DD96E871A64}" type="presOf" srcId="{BF232A64-0FA4-4273-8A48-52B533C929E3}" destId="{1ADD7364-078C-480B-AEB6-148FB5E0A0EB}" srcOrd="0" destOrd="0" presId="urn:microsoft.com/office/officeart/2005/8/layout/chevron2"/>
    <dgm:cxn modelId="{08DA3F6F-9B0A-4249-8867-B287915B360B}" srcId="{290954F1-3D9F-45DC-8357-D1E46BDFCA0D}" destId="{26FCCF99-582B-48A7-A4F4-A4652A9D04D2}" srcOrd="0" destOrd="0" parTransId="{6E0861B3-5210-4239-9062-E1177A3F8EA7}" sibTransId="{BFDA9D71-8A13-47B2-B723-394B31C2083F}"/>
    <dgm:cxn modelId="{712A206A-51B3-4331-8A8C-59C2650F7268}" srcId="{988E9812-C4EB-4AB4-A849-B7389CE679A1}" destId="{ABAA341D-7AD1-4730-99F3-1EB49275CA2D}" srcOrd="0" destOrd="0" parTransId="{C35FA3C0-B14B-4BD7-802D-FDD727B28F15}" sibTransId="{A6E6966B-F9D8-4206-83E8-2D953132EF50}"/>
    <dgm:cxn modelId="{8FD02336-DA5A-4B47-9BE4-EE521003AC90}" srcId="{6A90E766-AF23-4E43-8152-DEB6B92699D8}" destId="{FEA4331E-D533-4C11-98D8-58D7D29F52DE}" srcOrd="0" destOrd="0" parTransId="{A39E878C-B115-4368-9FA0-458A61B527EA}" sibTransId="{AB318924-8775-492E-852E-0934EA5FFD13}"/>
    <dgm:cxn modelId="{0C4C7D53-1C50-4663-8D26-BEBB198B5E92}" type="presParOf" srcId="{901E1AF4-826D-4537-B61E-3CDCF228892A}" destId="{85217D0E-3819-45EF-BB08-80A36C3AF818}" srcOrd="0" destOrd="0" presId="urn:microsoft.com/office/officeart/2005/8/layout/chevron2"/>
    <dgm:cxn modelId="{D188F8C9-82A2-41F9-90F9-1C969B26465E}" type="presParOf" srcId="{85217D0E-3819-45EF-BB08-80A36C3AF818}" destId="{DF778EE1-E9BF-4665-B0C8-C77894733544}" srcOrd="0" destOrd="0" presId="urn:microsoft.com/office/officeart/2005/8/layout/chevron2"/>
    <dgm:cxn modelId="{E14B16FD-F2F6-462B-8233-1F40561877D0}" type="presParOf" srcId="{85217D0E-3819-45EF-BB08-80A36C3AF818}" destId="{0FFD925E-BB2E-4013-BCFC-1CFF77EB0575}" srcOrd="1" destOrd="0" presId="urn:microsoft.com/office/officeart/2005/8/layout/chevron2"/>
    <dgm:cxn modelId="{22BE3971-2D14-4217-80B3-974C1B1D825B}" type="presParOf" srcId="{901E1AF4-826D-4537-B61E-3CDCF228892A}" destId="{DBB7C851-C6D1-4A09-AA2C-BCE0036AFB02}" srcOrd="1" destOrd="0" presId="urn:microsoft.com/office/officeart/2005/8/layout/chevron2"/>
    <dgm:cxn modelId="{9B74D6E1-E3DD-4FDF-A27E-0F72ABA75073}" type="presParOf" srcId="{901E1AF4-826D-4537-B61E-3CDCF228892A}" destId="{9F72758F-8194-43A7-91E2-036AC21B0C95}" srcOrd="2" destOrd="0" presId="urn:microsoft.com/office/officeart/2005/8/layout/chevron2"/>
    <dgm:cxn modelId="{0EC0452A-9F68-4DCD-BF07-9FD7C399205B}" type="presParOf" srcId="{9F72758F-8194-43A7-91E2-036AC21B0C95}" destId="{0DBBC158-DA6C-4289-9BB2-FD97B73A1239}" srcOrd="0" destOrd="0" presId="urn:microsoft.com/office/officeart/2005/8/layout/chevron2"/>
    <dgm:cxn modelId="{C146A750-B506-446A-B47E-33F7837060D7}" type="presParOf" srcId="{9F72758F-8194-43A7-91E2-036AC21B0C95}" destId="{E45847FE-903C-42A6-BDB5-9BB5F8F1BE38}" srcOrd="1" destOrd="0" presId="urn:microsoft.com/office/officeart/2005/8/layout/chevron2"/>
    <dgm:cxn modelId="{A83FE599-FA80-468A-A61D-25EDF7CDD2BE}" type="presParOf" srcId="{901E1AF4-826D-4537-B61E-3CDCF228892A}" destId="{0D04F91D-A7CD-4357-BBFE-C5368FF9773F}" srcOrd="3" destOrd="0" presId="urn:microsoft.com/office/officeart/2005/8/layout/chevron2"/>
    <dgm:cxn modelId="{3CE693FD-48A7-4E86-84C3-4A6F90BE36DB}" type="presParOf" srcId="{901E1AF4-826D-4537-B61E-3CDCF228892A}" destId="{7F54570B-186E-4D4D-96BC-173CA158C719}" srcOrd="4" destOrd="0" presId="urn:microsoft.com/office/officeart/2005/8/layout/chevron2"/>
    <dgm:cxn modelId="{21168260-A93B-4816-90E6-BFAE44B991A7}" type="presParOf" srcId="{7F54570B-186E-4D4D-96BC-173CA158C719}" destId="{9A95EE43-15D8-4A54-A29A-84FB2A5D289F}" srcOrd="0" destOrd="0" presId="urn:microsoft.com/office/officeart/2005/8/layout/chevron2"/>
    <dgm:cxn modelId="{2F3CEA67-2E56-4AD3-84A2-C13B6AA64220}" type="presParOf" srcId="{7F54570B-186E-4D4D-96BC-173CA158C719}" destId="{1ADD7364-078C-480B-AEB6-148FB5E0A0EB}" srcOrd="1" destOrd="0" presId="urn:microsoft.com/office/officeart/2005/8/layout/chevron2"/>
    <dgm:cxn modelId="{EC746806-1463-4EE7-BBBD-614408B1DFF0}" type="presParOf" srcId="{901E1AF4-826D-4537-B61E-3CDCF228892A}" destId="{A2BBB02C-4C87-4B70-93CD-524995FC3370}" srcOrd="5" destOrd="0" presId="urn:microsoft.com/office/officeart/2005/8/layout/chevron2"/>
    <dgm:cxn modelId="{DC93BC03-5A86-4730-8E52-5F400296CB1B}" type="presParOf" srcId="{901E1AF4-826D-4537-B61E-3CDCF228892A}" destId="{A0DDC88D-E0C7-49DA-91B6-F330BAE45812}" srcOrd="6" destOrd="0" presId="urn:microsoft.com/office/officeart/2005/8/layout/chevron2"/>
    <dgm:cxn modelId="{C9275916-BA24-4952-9A45-045C43386166}" type="presParOf" srcId="{A0DDC88D-E0C7-49DA-91B6-F330BAE45812}" destId="{08AFEB32-BE07-48D5-9BF7-1FE596E7C433}" srcOrd="0" destOrd="0" presId="urn:microsoft.com/office/officeart/2005/8/layout/chevron2"/>
    <dgm:cxn modelId="{A702DC4D-1E63-4A46-A48D-4AC8E4E78734}" type="presParOf" srcId="{A0DDC88D-E0C7-49DA-91B6-F330BAE45812}" destId="{5E530773-0172-4175-9B30-C7A41D65C300}" srcOrd="1" destOrd="0" presId="urn:microsoft.com/office/officeart/2005/8/layout/chevron2"/>
    <dgm:cxn modelId="{E2A94848-0141-4146-B3DD-F603724DA3D2}" type="presParOf" srcId="{901E1AF4-826D-4537-B61E-3CDCF228892A}" destId="{55592B98-0BBC-4038-8924-6CD11313EF4F}" srcOrd="7" destOrd="0" presId="urn:microsoft.com/office/officeart/2005/8/layout/chevron2"/>
    <dgm:cxn modelId="{2AAAA27A-E1FE-4BF0-ACC6-20D0A3C25949}" type="presParOf" srcId="{901E1AF4-826D-4537-B61E-3CDCF228892A}" destId="{D3B1088C-2F49-4932-8C8F-3A3A33631A4C}" srcOrd="8" destOrd="0" presId="urn:microsoft.com/office/officeart/2005/8/layout/chevron2"/>
    <dgm:cxn modelId="{263C2E3D-A23E-4CCB-86C1-893713FF0AD5}" type="presParOf" srcId="{D3B1088C-2F49-4932-8C8F-3A3A33631A4C}" destId="{BA60AE5C-1F66-4D5B-8547-8BF01CD0AABE}" srcOrd="0" destOrd="0" presId="urn:microsoft.com/office/officeart/2005/8/layout/chevron2"/>
    <dgm:cxn modelId="{A587094D-E900-4678-BFE5-254948EDD683}" type="presParOf" srcId="{D3B1088C-2F49-4932-8C8F-3A3A33631A4C}" destId="{A28BEAED-38CC-415C-90DF-ACCB44BB35C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578"/>
          <a:ext cx="8382000" cy="77509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578"/>
        <a:ext cx="8382000" cy="775096"/>
      </dsp:txXfrm>
    </dsp:sp>
    <dsp:sp modelId="{2F2602ED-19E0-4F49-9E2B-F34204551CBC}">
      <dsp:nvSpPr>
        <dsp:cNvPr id="0" name=""/>
        <dsp:cNvSpPr/>
      </dsp:nvSpPr>
      <dsp:spPr>
        <a:xfrm>
          <a:off x="0" y="790807"/>
          <a:ext cx="8382000" cy="775096"/>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endParaRPr lang="en-US" sz="2400" kern="1200" dirty="0" smtClean="0">
            <a:solidFill>
              <a:schemeClr val="bg1"/>
            </a:solidFill>
            <a:latin typeface="Times" pitchFamily="18" charset="0"/>
            <a:cs typeface="Times" pitchFamily="18" charset="0"/>
          </a:endParaRPr>
        </a:p>
      </dsp:txBody>
      <dsp:txXfrm>
        <a:off x="0" y="790807"/>
        <a:ext cx="8382000" cy="775096"/>
      </dsp:txXfrm>
    </dsp:sp>
    <dsp:sp modelId="{2D741326-E2EC-4E43-BFE5-9EF80D366155}">
      <dsp:nvSpPr>
        <dsp:cNvPr id="0" name=""/>
        <dsp:cNvSpPr/>
      </dsp:nvSpPr>
      <dsp:spPr>
        <a:xfrm>
          <a:off x="0" y="1580037"/>
          <a:ext cx="8382000" cy="775096"/>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endParaRPr lang="en-US" sz="2400" u="sng" kern="1200" dirty="0" smtClean="0">
            <a:solidFill>
              <a:schemeClr val="bg1"/>
            </a:solidFill>
            <a:latin typeface="Times" pitchFamily="18" charset="0"/>
            <a:cs typeface="Times" pitchFamily="18" charset="0"/>
          </a:endParaRPr>
        </a:p>
      </dsp:txBody>
      <dsp:txXfrm>
        <a:off x="0" y="1580037"/>
        <a:ext cx="8382000" cy="775096"/>
      </dsp:txXfrm>
    </dsp:sp>
    <dsp:sp modelId="{5B55CAA9-F410-423C-8B5B-77A49DC01E9D}">
      <dsp:nvSpPr>
        <dsp:cNvPr id="0" name=""/>
        <dsp:cNvSpPr/>
      </dsp:nvSpPr>
      <dsp:spPr>
        <a:xfrm>
          <a:off x="0" y="2369266"/>
          <a:ext cx="8382000" cy="775096"/>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endParaRPr lang="en-US" sz="2400" kern="1200" dirty="0" smtClean="0">
            <a:solidFill>
              <a:schemeClr val="bg1"/>
            </a:solidFill>
            <a:latin typeface="Times" pitchFamily="18" charset="0"/>
            <a:cs typeface="Times" pitchFamily="18" charset="0"/>
          </a:endParaRPr>
        </a:p>
      </dsp:txBody>
      <dsp:txXfrm>
        <a:off x="0" y="2369266"/>
        <a:ext cx="8382000" cy="775096"/>
      </dsp:txXfrm>
    </dsp:sp>
    <dsp:sp modelId="{2DBB7390-2C8F-452E-ABEF-C317FB98D583}">
      <dsp:nvSpPr>
        <dsp:cNvPr id="0" name=""/>
        <dsp:cNvSpPr/>
      </dsp:nvSpPr>
      <dsp:spPr>
        <a:xfrm>
          <a:off x="0" y="3158495"/>
          <a:ext cx="8382000" cy="775096"/>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endParaRPr lang="en-US" sz="2400" u="sng" kern="1200" dirty="0" smtClean="0">
            <a:solidFill>
              <a:schemeClr val="bg1"/>
            </a:solidFill>
            <a:latin typeface="Times" pitchFamily="18" charset="0"/>
            <a:cs typeface="Times" pitchFamily="18" charset="0"/>
          </a:endParaRPr>
        </a:p>
      </dsp:txBody>
      <dsp:txXfrm>
        <a:off x="0" y="3158495"/>
        <a:ext cx="8382000" cy="775096"/>
      </dsp:txXfrm>
    </dsp:sp>
    <dsp:sp modelId="{86721F51-7133-4076-B308-CBEFCE65CEE0}">
      <dsp:nvSpPr>
        <dsp:cNvPr id="0" name=""/>
        <dsp:cNvSpPr/>
      </dsp:nvSpPr>
      <dsp:spPr>
        <a:xfrm>
          <a:off x="0" y="3947724"/>
          <a:ext cx="8382000" cy="775096"/>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724"/>
        <a:ext cx="8382000" cy="775096"/>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endParaRPr lang="en-US" sz="1800" u="none" kern="1200" dirty="0" smtClean="0">
            <a:solidFill>
              <a:schemeClr val="bg1"/>
            </a:solidFill>
            <a:latin typeface="Times" pitchFamily="18" charset="0"/>
            <a:cs typeface="Times" pitchFamily="18" charset="0"/>
          </a:endParaRP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endParaRPr lang="en-US" sz="1800" u="none" kern="1200" dirty="0" smtClean="0">
            <a:solidFill>
              <a:schemeClr val="bg1"/>
            </a:solidFill>
            <a:latin typeface="Times" pitchFamily="18" charset="0"/>
            <a:cs typeface="Times" pitchFamily="18" charset="0"/>
          </a:endParaRP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endParaRPr lang="en-US" sz="1800" kern="1200" dirty="0" smtClean="0">
            <a:solidFill>
              <a:schemeClr val="bg1"/>
            </a:solidFill>
            <a:latin typeface="Times" pitchFamily="18" charset="0"/>
            <a:cs typeface="Times" pitchFamily="18" charset="0"/>
          </a:endParaRP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endParaRPr lang="en-US" sz="1800" u="none" kern="1200" dirty="0" smtClean="0">
            <a:solidFill>
              <a:schemeClr val="bg1"/>
            </a:solidFill>
            <a:latin typeface="Times" pitchFamily="18" charset="0"/>
            <a:cs typeface="Times" pitchFamily="18" charset="0"/>
          </a:endParaRP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endParaRPr lang="en-US" sz="1800" u="none" kern="1200" dirty="0" smtClean="0">
            <a:solidFill>
              <a:schemeClr val="bg1"/>
            </a:solidFill>
            <a:latin typeface="Times" pitchFamily="18" charset="0"/>
            <a:cs typeface="Times" pitchFamily="18" charset="0"/>
          </a:endParaRPr>
        </a:p>
      </dsp:txBody>
      <dsp:txXfrm>
        <a:off x="0" y="3233280"/>
        <a:ext cx="1524000" cy="69264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778EE1-E9BF-4665-B0C8-C77894733544}">
      <dsp:nvSpPr>
        <dsp:cNvPr id="0" name=""/>
        <dsp:cNvSpPr/>
      </dsp:nvSpPr>
      <dsp:spPr>
        <a:xfrm rot="5400000">
          <a:off x="-136177" y="137878"/>
          <a:ext cx="907851" cy="635496"/>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dsp:txBody>
      <dsp:txXfrm rot="5400000">
        <a:off x="-136177" y="137878"/>
        <a:ext cx="907851" cy="635496"/>
      </dsp:txXfrm>
    </dsp:sp>
    <dsp:sp modelId="{0FFD925E-BB2E-4013-BCFC-1CFF77EB0575}">
      <dsp:nvSpPr>
        <dsp:cNvPr id="0" name=""/>
        <dsp:cNvSpPr/>
      </dsp:nvSpPr>
      <dsp:spPr>
        <a:xfrm rot="5400000">
          <a:off x="2080096" y="-1442899"/>
          <a:ext cx="590103" cy="3479303"/>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Face Detection</a:t>
          </a:r>
          <a:endParaRPr lang="en-US" sz="2800" kern="1200" dirty="0"/>
        </a:p>
      </dsp:txBody>
      <dsp:txXfrm rot="5400000">
        <a:off x="2080096" y="-1442899"/>
        <a:ext cx="590103" cy="3479303"/>
      </dsp:txXfrm>
    </dsp:sp>
    <dsp:sp modelId="{0DBBC158-DA6C-4289-9BB2-FD97B73A1239}">
      <dsp:nvSpPr>
        <dsp:cNvPr id="0" name=""/>
        <dsp:cNvSpPr/>
      </dsp:nvSpPr>
      <dsp:spPr>
        <a:xfrm rot="5400000">
          <a:off x="-136177" y="926065"/>
          <a:ext cx="907851" cy="635496"/>
        </a:xfrm>
        <a:prstGeom prst="chevron">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w="9525" cap="flat" cmpd="sng" algn="ctr">
          <a:solidFill>
            <a:schemeClr val="accent5">
              <a:hueOff val="-2483469"/>
              <a:satOff val="9953"/>
              <a:lumOff val="215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dsp:txBody>
      <dsp:txXfrm rot="5400000">
        <a:off x="-136177" y="926065"/>
        <a:ext cx="907851" cy="635496"/>
      </dsp:txXfrm>
    </dsp:sp>
    <dsp:sp modelId="{E45847FE-903C-42A6-BDB5-9BB5F8F1BE38}">
      <dsp:nvSpPr>
        <dsp:cNvPr id="0" name=""/>
        <dsp:cNvSpPr/>
      </dsp:nvSpPr>
      <dsp:spPr>
        <a:xfrm rot="5400000">
          <a:off x="2080096" y="-654712"/>
          <a:ext cx="590103" cy="3479303"/>
        </a:xfrm>
        <a:prstGeom prst="round2SameRect">
          <a:avLst/>
        </a:prstGeom>
        <a:solidFill>
          <a:schemeClr val="lt1">
            <a:alpha val="90000"/>
            <a:hueOff val="0"/>
            <a:satOff val="0"/>
            <a:lumOff val="0"/>
            <a:alphaOff val="0"/>
          </a:schemeClr>
        </a:solidFill>
        <a:ln w="9525" cap="flat" cmpd="sng" algn="ctr">
          <a:solidFill>
            <a:schemeClr val="accent5">
              <a:hueOff val="-2483469"/>
              <a:satOff val="9953"/>
              <a:lumOff val="215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Person Detection</a:t>
          </a:r>
          <a:endParaRPr lang="en-US" sz="2800" kern="1200" dirty="0"/>
        </a:p>
      </dsp:txBody>
      <dsp:txXfrm rot="5400000">
        <a:off x="2080096" y="-654712"/>
        <a:ext cx="590103" cy="3479303"/>
      </dsp:txXfrm>
    </dsp:sp>
    <dsp:sp modelId="{9A95EE43-15D8-4A54-A29A-84FB2A5D289F}">
      <dsp:nvSpPr>
        <dsp:cNvPr id="0" name=""/>
        <dsp:cNvSpPr/>
      </dsp:nvSpPr>
      <dsp:spPr>
        <a:xfrm rot="5400000">
          <a:off x="-136177" y="1714251"/>
          <a:ext cx="907851" cy="635496"/>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w="9525" cap="flat" cmpd="sng" algn="ctr">
          <a:solidFill>
            <a:schemeClr val="accent5">
              <a:hueOff val="-4966938"/>
              <a:satOff val="19906"/>
              <a:lumOff val="431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dsp:txBody>
      <dsp:txXfrm rot="5400000">
        <a:off x="-136177" y="1714251"/>
        <a:ext cx="907851" cy="635496"/>
      </dsp:txXfrm>
    </dsp:sp>
    <dsp:sp modelId="{1ADD7364-078C-480B-AEB6-148FB5E0A0EB}">
      <dsp:nvSpPr>
        <dsp:cNvPr id="0" name=""/>
        <dsp:cNvSpPr/>
      </dsp:nvSpPr>
      <dsp:spPr>
        <a:xfrm rot="5400000">
          <a:off x="2080096" y="133474"/>
          <a:ext cx="590103" cy="3479303"/>
        </a:xfrm>
        <a:prstGeom prst="round2SameRect">
          <a:avLst/>
        </a:prstGeom>
        <a:solidFill>
          <a:schemeClr val="lt1">
            <a:alpha val="90000"/>
            <a:hueOff val="0"/>
            <a:satOff val="0"/>
            <a:lumOff val="0"/>
            <a:alphaOff val="0"/>
          </a:schemeClr>
        </a:solidFill>
        <a:ln w="9525" cap="flat" cmpd="sng" algn="ctr">
          <a:solidFill>
            <a:schemeClr val="accent5">
              <a:hueOff val="-4966938"/>
              <a:satOff val="19906"/>
              <a:lumOff val="43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Person Recognition</a:t>
          </a:r>
          <a:endParaRPr lang="en-US" sz="2800" kern="1200" dirty="0"/>
        </a:p>
      </dsp:txBody>
      <dsp:txXfrm rot="5400000">
        <a:off x="2080096" y="133474"/>
        <a:ext cx="590103" cy="3479303"/>
      </dsp:txXfrm>
    </dsp:sp>
    <dsp:sp modelId="{08AFEB32-BE07-48D5-9BF7-1FE596E7C433}">
      <dsp:nvSpPr>
        <dsp:cNvPr id="0" name=""/>
        <dsp:cNvSpPr/>
      </dsp:nvSpPr>
      <dsp:spPr>
        <a:xfrm rot="5400000">
          <a:off x="-136177" y="2502438"/>
          <a:ext cx="907851" cy="635496"/>
        </a:xfrm>
        <a:prstGeom prst="chevron">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w="9525" cap="flat" cmpd="sng" algn="ctr">
          <a:solidFill>
            <a:schemeClr val="accent5">
              <a:hueOff val="-7450407"/>
              <a:satOff val="29858"/>
              <a:lumOff val="647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dsp:txBody>
      <dsp:txXfrm rot="5400000">
        <a:off x="-136177" y="2502438"/>
        <a:ext cx="907851" cy="635496"/>
      </dsp:txXfrm>
    </dsp:sp>
    <dsp:sp modelId="{5E530773-0172-4175-9B30-C7A41D65C300}">
      <dsp:nvSpPr>
        <dsp:cNvPr id="0" name=""/>
        <dsp:cNvSpPr/>
      </dsp:nvSpPr>
      <dsp:spPr>
        <a:xfrm rot="5400000">
          <a:off x="2080096" y="921660"/>
          <a:ext cx="590103" cy="3479303"/>
        </a:xfrm>
        <a:prstGeom prst="round2SameRect">
          <a:avLst/>
        </a:prstGeom>
        <a:solidFill>
          <a:schemeClr val="lt1">
            <a:alpha val="90000"/>
            <a:hueOff val="0"/>
            <a:satOff val="0"/>
            <a:lumOff val="0"/>
            <a:alphaOff val="0"/>
          </a:schemeClr>
        </a:solidFill>
        <a:ln w="9525" cap="flat" cmpd="sng" algn="ctr">
          <a:solidFill>
            <a:schemeClr val="accent5">
              <a:hueOff val="-7450407"/>
              <a:satOff val="29858"/>
              <a:lumOff val="64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Facial Expression </a:t>
          </a:r>
          <a:endParaRPr lang="en-US" sz="2800" kern="1200" dirty="0"/>
        </a:p>
      </dsp:txBody>
      <dsp:txXfrm rot="5400000">
        <a:off x="2080096" y="921660"/>
        <a:ext cx="590103" cy="3479303"/>
      </dsp:txXfrm>
    </dsp:sp>
    <dsp:sp modelId="{BA60AE5C-1F66-4D5B-8547-8BF01CD0AABE}">
      <dsp:nvSpPr>
        <dsp:cNvPr id="0" name=""/>
        <dsp:cNvSpPr/>
      </dsp:nvSpPr>
      <dsp:spPr>
        <a:xfrm rot="5400000">
          <a:off x="-136177" y="3290625"/>
          <a:ext cx="907851" cy="635496"/>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p>
      </dsp:txBody>
      <dsp:txXfrm rot="5400000">
        <a:off x="-136177" y="3290625"/>
        <a:ext cx="907851" cy="635496"/>
      </dsp:txXfrm>
    </dsp:sp>
    <dsp:sp modelId="{A28BEAED-38CC-415C-90DF-ACCB44BB35CC}">
      <dsp:nvSpPr>
        <dsp:cNvPr id="0" name=""/>
        <dsp:cNvSpPr/>
      </dsp:nvSpPr>
      <dsp:spPr>
        <a:xfrm rot="5400000">
          <a:off x="2080096" y="1709847"/>
          <a:ext cx="590103" cy="3479303"/>
        </a:xfrm>
        <a:prstGeom prst="round2Same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Body Mannerisms</a:t>
          </a:r>
          <a:endParaRPr lang="en-US" sz="2800" kern="1200" dirty="0"/>
        </a:p>
      </dsp:txBody>
      <dsp:txXfrm rot="5400000">
        <a:off x="2080096" y="1709847"/>
        <a:ext cx="590103" cy="3479303"/>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12/7/2009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12/7/2009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7,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32.png"/><Relationship Id="rId5" Type="http://schemas.openxmlformats.org/officeDocument/2006/relationships/diagramQuickStyle" Target="../diagrams/quickStyle7.xml"/><Relationship Id="rId10" Type="http://schemas.openxmlformats.org/officeDocument/2006/relationships/image" Target="../media/image31.gif"/><Relationship Id="rId4" Type="http://schemas.openxmlformats.org/officeDocument/2006/relationships/diagramLayout" Target="../diagrams/layout7.xml"/><Relationship Id="rId9" Type="http://schemas.openxmlformats.org/officeDocument/2006/relationships/image" Target="../media/image3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0.jpe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5.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6.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6.xml"/><Relationship Id="rId5" Type="http://schemas.openxmlformats.org/officeDocument/2006/relationships/image" Target="../media/image25.jpeg"/><Relationship Id="rId10" Type="http://schemas.openxmlformats.org/officeDocument/2006/relationships/diagramQuickStyle" Target="../diagrams/quickStyle6.xml"/><Relationship Id="rId4" Type="http://schemas.openxmlformats.org/officeDocument/2006/relationships/image" Target="../media/image24.jpeg"/><Relationship Id="rId9"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Technologies</a:t>
            </a:r>
            <a:endParaRPr lang="en-US" dirty="0"/>
          </a:p>
        </p:txBody>
      </p:sp>
      <p:pic>
        <p:nvPicPr>
          <p:cNvPr id="8" name="Picture 7" descr="1.bmp"/>
          <p:cNvPicPr>
            <a:picLocks noChangeAspect="1"/>
          </p:cNvPicPr>
          <p:nvPr/>
        </p:nvPicPr>
        <p:blipFill>
          <a:blip r:embed="rId2" cstate="print">
            <a:lum/>
          </a:blip>
          <a:srcRect/>
          <a:stretch>
            <a:fillRect/>
          </a:stretch>
        </p:blipFill>
        <p:spPr>
          <a:xfrm>
            <a:off x="533400" y="3429000"/>
            <a:ext cx="4105713" cy="2581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Flowchart: Manual Operation 8"/>
          <p:cNvSpPr/>
          <p:nvPr/>
        </p:nvSpPr>
        <p:spPr>
          <a:xfrm rot="16200000">
            <a:off x="237859" y="1467569"/>
            <a:ext cx="1600200" cy="1161518"/>
          </a:xfrm>
          <a:prstGeom prst="flowChartManualOperati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dirty="0">
              <a:latin typeface="Garamond" pitchFamily="18" charset="0"/>
            </a:endParaRPr>
          </a:p>
        </p:txBody>
      </p:sp>
      <p:sp>
        <p:nvSpPr>
          <p:cNvPr id="10" name="Rounded Rectangle 9"/>
          <p:cNvSpPr/>
          <p:nvPr/>
        </p:nvSpPr>
        <p:spPr>
          <a:xfrm>
            <a:off x="2362200" y="1295400"/>
            <a:ext cx="2090732" cy="15261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smtClean="0">
                <a:solidFill>
                  <a:schemeClr val="bg1"/>
                </a:solidFill>
                <a:latin typeface="Garamond" pitchFamily="18" charset="0"/>
              </a:rPr>
              <a:t>Suite of Algorithms</a:t>
            </a:r>
            <a:endParaRPr lang="en-US" sz="2400" dirty="0">
              <a:solidFill>
                <a:schemeClr val="bg1"/>
              </a:solidFill>
              <a:latin typeface="Garamond" pitchFamily="18" charset="0"/>
            </a:endParaRPr>
          </a:p>
        </p:txBody>
      </p:sp>
      <p:sp>
        <p:nvSpPr>
          <p:cNvPr id="12" name="Down Arrow 11"/>
          <p:cNvSpPr/>
          <p:nvPr/>
        </p:nvSpPr>
        <p:spPr>
          <a:xfrm>
            <a:off x="3276600" y="2895600"/>
            <a:ext cx="348455" cy="436033"/>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Down Arrow 18"/>
          <p:cNvSpPr/>
          <p:nvPr/>
        </p:nvSpPr>
        <p:spPr>
          <a:xfrm rot="16200000">
            <a:off x="1776186" y="1729014"/>
            <a:ext cx="419100" cy="647700"/>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0" name="Diagram 19"/>
          <p:cNvGraphicFramePr/>
          <p:nvPr/>
        </p:nvGraphicFramePr>
        <p:xfrm>
          <a:off x="4800600" y="1524000"/>
          <a:ext cx="4114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cm-620b.jpg"/>
          <p:cNvPicPr>
            <a:picLocks noChangeAspect="1"/>
          </p:cNvPicPr>
          <p:nvPr/>
        </p:nvPicPr>
        <p:blipFill>
          <a:blip r:embed="rId8" cstate="print">
            <a:clrChange>
              <a:clrFrom>
                <a:srgbClr val="FFFFFF"/>
              </a:clrFrom>
              <a:clrTo>
                <a:srgbClr val="FFFFFF">
                  <a:alpha val="0"/>
                </a:srgbClr>
              </a:clrTo>
            </a:clrChange>
          </a:blip>
          <a:srcRect l="12740" t="20666" r="17123" b="18000"/>
          <a:stretch>
            <a:fillRect/>
          </a:stretch>
        </p:blipFill>
        <p:spPr>
          <a:xfrm>
            <a:off x="457200" y="1524000"/>
            <a:ext cx="1060174" cy="762000"/>
          </a:xfrm>
          <a:prstGeom prst="rect">
            <a:avLst/>
          </a:prstGeom>
          <a:noFill/>
          <a:ln>
            <a:noFill/>
          </a:ln>
        </p:spPr>
      </p:pic>
      <p:sp>
        <p:nvSpPr>
          <p:cNvPr id="13" name="TextBox 12"/>
          <p:cNvSpPr txBox="1"/>
          <p:nvPr/>
        </p:nvSpPr>
        <p:spPr>
          <a:xfrm>
            <a:off x="533400" y="2209800"/>
            <a:ext cx="904478" cy="369332"/>
          </a:xfrm>
          <a:prstGeom prst="rect">
            <a:avLst/>
          </a:prstGeom>
          <a:noFill/>
        </p:spPr>
        <p:txBody>
          <a:bodyPr wrap="none" rtlCol="0">
            <a:spAutoFit/>
          </a:bodyPr>
          <a:lstStyle/>
          <a:p>
            <a:r>
              <a:rPr lang="en-US" dirty="0" smtClean="0">
                <a:solidFill>
                  <a:schemeClr val="bg1"/>
                </a:solidFill>
                <a:latin typeface="Garamond" pitchFamily="18" charset="0"/>
              </a:rPr>
              <a:t>Camera</a:t>
            </a:r>
            <a:endParaRPr lang="en-US" dirty="0">
              <a:solidFill>
                <a:schemeClr val="bg1"/>
              </a:solidFill>
              <a:latin typeface="Garamond" pitchFamily="18" charset="0"/>
            </a:endParaRPr>
          </a:p>
        </p:txBody>
      </p:sp>
      <p:grpSp>
        <p:nvGrpSpPr>
          <p:cNvPr id="3" name="Group 15"/>
          <p:cNvGrpSpPr/>
          <p:nvPr/>
        </p:nvGrpSpPr>
        <p:grpSpPr>
          <a:xfrm>
            <a:off x="990600" y="3479800"/>
            <a:ext cx="3276600" cy="2457450"/>
            <a:chOff x="990600" y="3479800"/>
            <a:chExt cx="3276600" cy="2457450"/>
          </a:xfrm>
        </p:grpSpPr>
        <p:pic>
          <p:nvPicPr>
            <p:cNvPr id="14" name="Picture 13" descr="C:\Documents and Settings\laks\Desktop\Research\Data\John\20081210172855156\0004199.jpg"/>
            <p:cNvPicPr>
              <a:picLocks noChangeAspect="1" noChangeArrowheads="1"/>
            </p:cNvPicPr>
            <p:nvPr/>
          </p:nvPicPr>
          <p:blipFill>
            <a:blip r:embed="rId9" cstate="print"/>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ounded Rectangle 14"/>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4" descr="E:\Personal\Collections\Images\CUbiC\face_recognition.gif"/>
          <p:cNvPicPr>
            <a:picLocks noChangeAspect="1" noChangeArrowheads="1" noCrop="1"/>
          </p:cNvPicPr>
          <p:nvPr/>
        </p:nvPicPr>
        <p:blipFill>
          <a:blip r:embed="rId10" cstate="print"/>
          <a:srcRect/>
          <a:stretch>
            <a:fillRect/>
          </a:stretch>
        </p:blipFill>
        <p:spPr bwMode="auto">
          <a:xfrm>
            <a:off x="1219200" y="3505200"/>
            <a:ext cx="2859186" cy="2226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facapi.png"/>
          <p:cNvPicPr>
            <a:picLocks noChangeAspect="1"/>
          </p:cNvPicPr>
          <p:nvPr/>
        </p:nvPicPr>
        <p:blipFill>
          <a:blip r:embed="rId11" cstate="print"/>
          <a:srcRect l="37848" t="15217" r="5443"/>
          <a:stretch>
            <a:fillRect/>
          </a:stretch>
        </p:blipFill>
        <p:spPr>
          <a:xfrm>
            <a:off x="304800" y="3962400"/>
            <a:ext cx="4267200" cy="1485900"/>
          </a:xfrm>
          <a:prstGeom prst="rect">
            <a:avLst/>
          </a:prstGeom>
        </p:spPr>
      </p:pic>
      <p:pic>
        <p:nvPicPr>
          <p:cNvPr id="21" name="Picture 20" descr="track01.jpg"/>
          <p:cNvPicPr>
            <a:picLocks noChangeAspect="1"/>
          </p:cNvPicPr>
          <p:nvPr/>
        </p:nvPicPr>
        <p:blipFill>
          <a:blip r:embed="rId12" cstate="print"/>
          <a:stretch>
            <a:fillRect/>
          </a:stretch>
        </p:blipFill>
        <p:spPr>
          <a:xfrm>
            <a:off x="685800" y="3505200"/>
            <a:ext cx="3609975" cy="227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lide(fromLeft)">
                                      <p:cBhvr>
                                        <p:cTn id="15" dur="500"/>
                                        <p:tgtEl>
                                          <p:spTgt spid="19"/>
                                        </p:tgtEl>
                                      </p:cBhvr>
                                    </p:animEffect>
                                  </p:childTnLst>
                                </p:cTn>
                              </p:par>
                            </p:childTnLst>
                          </p:cTn>
                        </p:par>
                        <p:par>
                          <p:cTn id="16" fill="hold">
                            <p:stCondLst>
                              <p:cond delay="500"/>
                            </p:stCondLst>
                            <p:childTnLst>
                              <p:par>
                                <p:cTn id="17" presetID="1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par>
                          <p:cTn id="20" fill="hold">
                            <p:stCondLst>
                              <p:cond delay="1000"/>
                            </p:stCondLst>
                            <p:childTnLst>
                              <p:par>
                                <p:cTn id="21" presetID="1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lide(fromTop)">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0">
                                            <p:graphicEl>
                                              <a:dgm id="{DF778EE1-E9BF-4665-B0C8-C77894733544}"/>
                                            </p:graphicEl>
                                          </p:spTgt>
                                        </p:tgtEl>
                                        <p:attrNameLst>
                                          <p:attrName>style.visibility</p:attrName>
                                        </p:attrNameLst>
                                      </p:cBhvr>
                                      <p:to>
                                        <p:strVal val="visible"/>
                                      </p:to>
                                    </p:set>
                                    <p:anim calcmode="lin" valueType="num">
                                      <p:cBhvr additive="base">
                                        <p:cTn id="28" dur="500" fill="hold"/>
                                        <p:tgtEl>
                                          <p:spTgt spid="20">
                                            <p:graphicEl>
                                              <a:dgm id="{DF778EE1-E9BF-4665-B0C8-C77894733544}"/>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20">
                                            <p:graphicEl>
                                              <a:dgm id="{DF778EE1-E9BF-4665-B0C8-C77894733544}"/>
                                            </p:graphicEl>
                                          </p:spTgt>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0">
                                            <p:graphicEl>
                                              <a:dgm id="{0FFD925E-BB2E-4013-BCFC-1CFF77EB0575}"/>
                                            </p:graphicEl>
                                          </p:spTgt>
                                        </p:tgtEl>
                                        <p:attrNameLst>
                                          <p:attrName>style.visibility</p:attrName>
                                        </p:attrNameLst>
                                      </p:cBhvr>
                                      <p:to>
                                        <p:strVal val="visible"/>
                                      </p:to>
                                    </p:set>
                                    <p:anim calcmode="lin" valueType="num">
                                      <p:cBhvr additive="base">
                                        <p:cTn id="32" dur="500" fill="hold"/>
                                        <p:tgtEl>
                                          <p:spTgt spid="20">
                                            <p:graphicEl>
                                              <a:dgm id="{0FFD925E-BB2E-4013-BCFC-1CFF77EB0575}"/>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20">
                                            <p:graphicEl>
                                              <a:dgm id="{0FFD925E-BB2E-4013-BCFC-1CFF77EB0575}"/>
                                            </p:graphicEl>
                                          </p:spTgt>
                                        </p:tgtEl>
                                        <p:attrNameLst>
                                          <p:attrName>ppt_y</p:attrName>
                                        </p:attrNameLst>
                                      </p:cBhvr>
                                      <p:tavLst>
                                        <p:tav tm="0">
                                          <p:val>
                                            <p:strVal val="0-#ppt_h/2"/>
                                          </p:val>
                                        </p:tav>
                                        <p:tav tm="100000">
                                          <p:val>
                                            <p:strVal val="#ppt_y"/>
                                          </p:val>
                                        </p:tav>
                                      </p:tavLst>
                                    </p:anim>
                                  </p:childTnLst>
                                </p:cTn>
                              </p:par>
                              <p:par>
                                <p:cTn id="34" presetID="9"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20">
                                            <p:graphicEl>
                                              <a:dgm id="{0DBBC158-DA6C-4289-9BB2-FD97B73A1239}"/>
                                            </p:graphicEl>
                                          </p:spTgt>
                                        </p:tgtEl>
                                        <p:attrNameLst>
                                          <p:attrName>style.visibility</p:attrName>
                                        </p:attrNameLst>
                                      </p:cBhvr>
                                      <p:to>
                                        <p:strVal val="visible"/>
                                      </p:to>
                                    </p:set>
                                    <p:anim calcmode="lin" valueType="num">
                                      <p:cBhvr additive="base">
                                        <p:cTn id="41" dur="500" fill="hold"/>
                                        <p:tgtEl>
                                          <p:spTgt spid="20">
                                            <p:graphicEl>
                                              <a:dgm id="{0DBBC158-DA6C-4289-9BB2-FD97B73A1239}"/>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20">
                                            <p:graphicEl>
                                              <a:dgm id="{0DBBC158-DA6C-4289-9BB2-FD97B73A1239}"/>
                                            </p:graphicEl>
                                          </p:spTgt>
                                        </p:tgtEl>
                                        <p:attrNameLst>
                                          <p:attrName>ppt_y</p:attrName>
                                        </p:attrNameLst>
                                      </p:cBhvr>
                                      <p:tavLst>
                                        <p:tav tm="0">
                                          <p:val>
                                            <p:strVal val="0-#ppt_h/2"/>
                                          </p:val>
                                        </p:tav>
                                        <p:tav tm="100000">
                                          <p:val>
                                            <p:strVal val="#ppt_y"/>
                                          </p:val>
                                        </p:tav>
                                      </p:tavLst>
                                    </p:anim>
                                  </p:childTnLst>
                                </p:cTn>
                              </p:par>
                              <p:par>
                                <p:cTn id="43" presetID="1" presetClass="exit" presetSubtype="0" fill="hold"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1" fill="hold" grpId="0" nodeType="withEffect">
                                  <p:stCondLst>
                                    <p:cond delay="0"/>
                                  </p:stCondLst>
                                  <p:childTnLst>
                                    <p:set>
                                      <p:cBhvr>
                                        <p:cTn id="46" dur="1" fill="hold">
                                          <p:stCondLst>
                                            <p:cond delay="0"/>
                                          </p:stCondLst>
                                        </p:cTn>
                                        <p:tgtEl>
                                          <p:spTgt spid="20">
                                            <p:graphicEl>
                                              <a:dgm id="{E45847FE-903C-42A6-BDB5-9BB5F8F1BE38}"/>
                                            </p:graphicEl>
                                          </p:spTgt>
                                        </p:tgtEl>
                                        <p:attrNameLst>
                                          <p:attrName>style.visibility</p:attrName>
                                        </p:attrNameLst>
                                      </p:cBhvr>
                                      <p:to>
                                        <p:strVal val="visible"/>
                                      </p:to>
                                    </p:set>
                                    <p:anim calcmode="lin" valueType="num">
                                      <p:cBhvr additive="base">
                                        <p:cTn id="47" dur="500" fill="hold"/>
                                        <p:tgtEl>
                                          <p:spTgt spid="20">
                                            <p:graphicEl>
                                              <a:dgm id="{E45847FE-903C-42A6-BDB5-9BB5F8F1BE38}"/>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graphicEl>
                                              <a:dgm id="{E45847FE-903C-42A6-BDB5-9BB5F8F1BE38}"/>
                                            </p:graphicEl>
                                          </p:spTgt>
                                        </p:tgtEl>
                                        <p:attrNameLst>
                                          <p:attrName>ppt_y</p:attrName>
                                        </p:attrNameLst>
                                      </p:cBhvr>
                                      <p:tavLst>
                                        <p:tav tm="0">
                                          <p:val>
                                            <p:strVal val="0-#ppt_h/2"/>
                                          </p:val>
                                        </p:tav>
                                        <p:tav tm="100000">
                                          <p:val>
                                            <p:strVal val="#ppt_y"/>
                                          </p:val>
                                        </p:tav>
                                      </p:tavLst>
                                    </p:anim>
                                  </p:childTnLst>
                                </p:cTn>
                              </p:par>
                              <p:par>
                                <p:cTn id="49" presetID="9"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dissolv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1" fill="hold" grpId="0" nodeType="clickEffect">
                                  <p:stCondLst>
                                    <p:cond delay="0"/>
                                  </p:stCondLst>
                                  <p:childTnLst>
                                    <p:set>
                                      <p:cBhvr>
                                        <p:cTn id="55" dur="1" fill="hold">
                                          <p:stCondLst>
                                            <p:cond delay="0"/>
                                          </p:stCondLst>
                                        </p:cTn>
                                        <p:tgtEl>
                                          <p:spTgt spid="20">
                                            <p:graphicEl>
                                              <a:dgm id="{9A95EE43-15D8-4A54-A29A-84FB2A5D289F}"/>
                                            </p:graphicEl>
                                          </p:spTgt>
                                        </p:tgtEl>
                                        <p:attrNameLst>
                                          <p:attrName>style.visibility</p:attrName>
                                        </p:attrNameLst>
                                      </p:cBhvr>
                                      <p:to>
                                        <p:strVal val="visible"/>
                                      </p:to>
                                    </p:set>
                                    <p:anim calcmode="lin" valueType="num">
                                      <p:cBhvr additive="base">
                                        <p:cTn id="56" dur="500" fill="hold"/>
                                        <p:tgtEl>
                                          <p:spTgt spid="20">
                                            <p:graphicEl>
                                              <a:dgm id="{9A95EE43-15D8-4A54-A29A-84FB2A5D289F}"/>
                                            </p:graphicEl>
                                          </p:spTgt>
                                        </p:tgtEl>
                                        <p:attrNameLst>
                                          <p:attrName>ppt_x</p:attrName>
                                        </p:attrNameLst>
                                      </p:cBhvr>
                                      <p:tavLst>
                                        <p:tav tm="0">
                                          <p:val>
                                            <p:strVal val="#ppt_x"/>
                                          </p:val>
                                        </p:tav>
                                        <p:tav tm="100000">
                                          <p:val>
                                            <p:strVal val="#ppt_x"/>
                                          </p:val>
                                        </p:tav>
                                      </p:tavLst>
                                    </p:anim>
                                    <p:anim calcmode="lin" valueType="num">
                                      <p:cBhvr additive="base">
                                        <p:cTn id="57" dur="500" fill="hold"/>
                                        <p:tgtEl>
                                          <p:spTgt spid="20">
                                            <p:graphicEl>
                                              <a:dgm id="{9A95EE43-15D8-4A54-A29A-84FB2A5D289F}"/>
                                            </p:graphicEl>
                                          </p:spTgt>
                                        </p:tgtEl>
                                        <p:attrNameLst>
                                          <p:attrName>ppt_y</p:attrName>
                                        </p:attrNameLst>
                                      </p:cBhvr>
                                      <p:tavLst>
                                        <p:tav tm="0">
                                          <p:val>
                                            <p:strVal val="0-#ppt_h/2"/>
                                          </p:val>
                                        </p:tav>
                                        <p:tav tm="100000">
                                          <p:val>
                                            <p:strVal val="#ppt_y"/>
                                          </p:val>
                                        </p:tav>
                                      </p:tavLst>
                                    </p:anim>
                                  </p:childTnLst>
                                </p:cTn>
                              </p:par>
                              <p:par>
                                <p:cTn id="58" presetID="1" presetClass="exit" presetSubtype="0" fill="hold" nodeType="withEffect">
                                  <p:stCondLst>
                                    <p:cond delay="0"/>
                                  </p:stCondLst>
                                  <p:childTnLst>
                                    <p:set>
                                      <p:cBhvr>
                                        <p:cTn id="59" dur="1" fill="hold">
                                          <p:stCondLst>
                                            <p:cond delay="0"/>
                                          </p:stCondLst>
                                        </p:cTn>
                                        <p:tgtEl>
                                          <p:spTgt spid="3"/>
                                        </p:tgtEl>
                                        <p:attrNameLst>
                                          <p:attrName>style.visibility</p:attrName>
                                        </p:attrNameLst>
                                      </p:cBhvr>
                                      <p:to>
                                        <p:strVal val="hidden"/>
                                      </p:to>
                                    </p:set>
                                  </p:childTnLst>
                                </p:cTn>
                              </p:par>
                              <p:par>
                                <p:cTn id="60" presetID="2" presetClass="entr" presetSubtype="1" fill="hold" grpId="0" nodeType="withEffect">
                                  <p:stCondLst>
                                    <p:cond delay="0"/>
                                  </p:stCondLst>
                                  <p:childTnLst>
                                    <p:set>
                                      <p:cBhvr>
                                        <p:cTn id="61" dur="1" fill="hold">
                                          <p:stCondLst>
                                            <p:cond delay="0"/>
                                          </p:stCondLst>
                                        </p:cTn>
                                        <p:tgtEl>
                                          <p:spTgt spid="20">
                                            <p:graphicEl>
                                              <a:dgm id="{1ADD7364-078C-480B-AEB6-148FB5E0A0EB}"/>
                                            </p:graphicEl>
                                          </p:spTgt>
                                        </p:tgtEl>
                                        <p:attrNameLst>
                                          <p:attrName>style.visibility</p:attrName>
                                        </p:attrNameLst>
                                      </p:cBhvr>
                                      <p:to>
                                        <p:strVal val="visible"/>
                                      </p:to>
                                    </p:set>
                                    <p:anim calcmode="lin" valueType="num">
                                      <p:cBhvr additive="base">
                                        <p:cTn id="62" dur="500" fill="hold"/>
                                        <p:tgtEl>
                                          <p:spTgt spid="20">
                                            <p:graphicEl>
                                              <a:dgm id="{1ADD7364-078C-480B-AEB6-148FB5E0A0EB}"/>
                                            </p:graphicEl>
                                          </p:spTgt>
                                        </p:tgtEl>
                                        <p:attrNameLst>
                                          <p:attrName>ppt_x</p:attrName>
                                        </p:attrNameLst>
                                      </p:cBhvr>
                                      <p:tavLst>
                                        <p:tav tm="0">
                                          <p:val>
                                            <p:strVal val="#ppt_x"/>
                                          </p:val>
                                        </p:tav>
                                        <p:tav tm="100000">
                                          <p:val>
                                            <p:strVal val="#ppt_x"/>
                                          </p:val>
                                        </p:tav>
                                      </p:tavLst>
                                    </p:anim>
                                    <p:anim calcmode="lin" valueType="num">
                                      <p:cBhvr additive="base">
                                        <p:cTn id="63" dur="500" fill="hold"/>
                                        <p:tgtEl>
                                          <p:spTgt spid="20">
                                            <p:graphicEl>
                                              <a:dgm id="{1ADD7364-078C-480B-AEB6-148FB5E0A0EB}"/>
                                            </p:graphicEl>
                                          </p:spTgt>
                                        </p:tgtEl>
                                        <p:attrNameLst>
                                          <p:attrName>ppt_y</p:attrName>
                                        </p:attrNameLst>
                                      </p:cBhvr>
                                      <p:tavLst>
                                        <p:tav tm="0">
                                          <p:val>
                                            <p:strVal val="0-#ppt_h/2"/>
                                          </p:val>
                                        </p:tav>
                                        <p:tav tm="100000">
                                          <p:val>
                                            <p:strVal val="#ppt_y"/>
                                          </p:val>
                                        </p:tav>
                                      </p:tavLst>
                                    </p:anim>
                                  </p:childTnLst>
                                </p:cTn>
                              </p:par>
                              <p:par>
                                <p:cTn id="64" presetID="9"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dissolv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20">
                                            <p:graphicEl>
                                              <a:dgm id="{08AFEB32-BE07-48D5-9BF7-1FE596E7C433}"/>
                                            </p:graphicEl>
                                          </p:spTgt>
                                        </p:tgtEl>
                                        <p:attrNameLst>
                                          <p:attrName>style.visibility</p:attrName>
                                        </p:attrNameLst>
                                      </p:cBhvr>
                                      <p:to>
                                        <p:strVal val="visible"/>
                                      </p:to>
                                    </p:set>
                                    <p:anim calcmode="lin" valueType="num">
                                      <p:cBhvr additive="base">
                                        <p:cTn id="71" dur="500" fill="hold"/>
                                        <p:tgtEl>
                                          <p:spTgt spid="20">
                                            <p:graphicEl>
                                              <a:dgm id="{08AFEB32-BE07-48D5-9BF7-1FE596E7C433}"/>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20">
                                            <p:graphicEl>
                                              <a:dgm id="{08AFEB32-BE07-48D5-9BF7-1FE596E7C433}"/>
                                            </p:graphicEl>
                                          </p:spTgt>
                                        </p:tgtEl>
                                        <p:attrNameLst>
                                          <p:attrName>ppt_y</p:attrName>
                                        </p:attrNameLst>
                                      </p:cBhvr>
                                      <p:tavLst>
                                        <p:tav tm="0">
                                          <p:val>
                                            <p:strVal val="0-#ppt_h/2"/>
                                          </p:val>
                                        </p:tav>
                                        <p:tav tm="100000">
                                          <p:val>
                                            <p:strVal val="#ppt_y"/>
                                          </p:val>
                                        </p:tav>
                                      </p:tavLst>
                                    </p:anim>
                                  </p:childTnLst>
                                </p:cTn>
                              </p:par>
                              <p:par>
                                <p:cTn id="73" presetID="1" presetClass="exit" presetSubtype="0" fill="hold" nodeType="with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2" presetClass="entr" presetSubtype="1" fill="hold" grpId="0" nodeType="withEffect">
                                  <p:stCondLst>
                                    <p:cond delay="0"/>
                                  </p:stCondLst>
                                  <p:childTnLst>
                                    <p:set>
                                      <p:cBhvr>
                                        <p:cTn id="76" dur="1" fill="hold">
                                          <p:stCondLst>
                                            <p:cond delay="0"/>
                                          </p:stCondLst>
                                        </p:cTn>
                                        <p:tgtEl>
                                          <p:spTgt spid="20">
                                            <p:graphicEl>
                                              <a:dgm id="{5E530773-0172-4175-9B30-C7A41D65C300}"/>
                                            </p:graphicEl>
                                          </p:spTgt>
                                        </p:tgtEl>
                                        <p:attrNameLst>
                                          <p:attrName>style.visibility</p:attrName>
                                        </p:attrNameLst>
                                      </p:cBhvr>
                                      <p:to>
                                        <p:strVal val="visible"/>
                                      </p:to>
                                    </p:set>
                                    <p:anim calcmode="lin" valueType="num">
                                      <p:cBhvr additive="base">
                                        <p:cTn id="77" dur="500" fill="hold"/>
                                        <p:tgtEl>
                                          <p:spTgt spid="20">
                                            <p:graphicEl>
                                              <a:dgm id="{5E530773-0172-4175-9B30-C7A41D65C300}"/>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20">
                                            <p:graphicEl>
                                              <a:dgm id="{5E530773-0172-4175-9B30-C7A41D65C300}"/>
                                            </p:graphicEl>
                                          </p:spTgt>
                                        </p:tgtEl>
                                        <p:attrNameLst>
                                          <p:attrName>ppt_y</p:attrName>
                                        </p:attrNameLst>
                                      </p:cBhvr>
                                      <p:tavLst>
                                        <p:tav tm="0">
                                          <p:val>
                                            <p:strVal val="0-#ppt_h/2"/>
                                          </p:val>
                                        </p:tav>
                                        <p:tav tm="100000">
                                          <p:val>
                                            <p:strVal val="#ppt_y"/>
                                          </p:val>
                                        </p:tav>
                                      </p:tavLst>
                                    </p:anim>
                                  </p:childTnLst>
                                </p:cTn>
                              </p:par>
                              <p:par>
                                <p:cTn id="79" presetID="9"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dissolv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1" fill="hold" grpId="0" nodeType="clickEffect">
                                  <p:stCondLst>
                                    <p:cond delay="0"/>
                                  </p:stCondLst>
                                  <p:childTnLst>
                                    <p:set>
                                      <p:cBhvr>
                                        <p:cTn id="85" dur="1" fill="hold">
                                          <p:stCondLst>
                                            <p:cond delay="0"/>
                                          </p:stCondLst>
                                        </p:cTn>
                                        <p:tgtEl>
                                          <p:spTgt spid="20">
                                            <p:graphicEl>
                                              <a:dgm id="{BA60AE5C-1F66-4D5B-8547-8BF01CD0AABE}"/>
                                            </p:graphicEl>
                                          </p:spTgt>
                                        </p:tgtEl>
                                        <p:attrNameLst>
                                          <p:attrName>style.visibility</p:attrName>
                                        </p:attrNameLst>
                                      </p:cBhvr>
                                      <p:to>
                                        <p:strVal val="visible"/>
                                      </p:to>
                                    </p:set>
                                    <p:anim calcmode="lin" valueType="num">
                                      <p:cBhvr additive="base">
                                        <p:cTn id="86" dur="500" fill="hold"/>
                                        <p:tgtEl>
                                          <p:spTgt spid="20">
                                            <p:graphicEl>
                                              <a:dgm id="{BA60AE5C-1F66-4D5B-8547-8BF01CD0AABE}"/>
                                            </p:graphicEl>
                                          </p:spTgt>
                                        </p:tgtEl>
                                        <p:attrNameLst>
                                          <p:attrName>ppt_x</p:attrName>
                                        </p:attrNameLst>
                                      </p:cBhvr>
                                      <p:tavLst>
                                        <p:tav tm="0">
                                          <p:val>
                                            <p:strVal val="#ppt_x"/>
                                          </p:val>
                                        </p:tav>
                                        <p:tav tm="100000">
                                          <p:val>
                                            <p:strVal val="#ppt_x"/>
                                          </p:val>
                                        </p:tav>
                                      </p:tavLst>
                                    </p:anim>
                                    <p:anim calcmode="lin" valueType="num">
                                      <p:cBhvr additive="base">
                                        <p:cTn id="87" dur="500" fill="hold"/>
                                        <p:tgtEl>
                                          <p:spTgt spid="20">
                                            <p:graphicEl>
                                              <a:dgm id="{BA60AE5C-1F66-4D5B-8547-8BF01CD0AABE}"/>
                                            </p:graphicEl>
                                          </p:spTgt>
                                        </p:tgtEl>
                                        <p:attrNameLst>
                                          <p:attrName>ppt_y</p:attrName>
                                        </p:attrNameLst>
                                      </p:cBhvr>
                                      <p:tavLst>
                                        <p:tav tm="0">
                                          <p:val>
                                            <p:strVal val="0-#ppt_h/2"/>
                                          </p:val>
                                        </p:tav>
                                        <p:tav tm="100000">
                                          <p:val>
                                            <p:strVal val="#ppt_y"/>
                                          </p:val>
                                        </p:tav>
                                      </p:tavLst>
                                    </p:anim>
                                  </p:childTnLst>
                                </p:cTn>
                              </p:par>
                              <p:par>
                                <p:cTn id="88" presetID="1" presetClass="exit" presetSubtype="0" fill="hold" nodeType="withEffect">
                                  <p:stCondLst>
                                    <p:cond delay="0"/>
                                  </p:stCondLst>
                                  <p:childTnLst>
                                    <p:set>
                                      <p:cBhvr>
                                        <p:cTn id="89" dur="1" fill="hold">
                                          <p:stCondLst>
                                            <p:cond delay="0"/>
                                          </p:stCondLst>
                                        </p:cTn>
                                        <p:tgtEl>
                                          <p:spTgt spid="18"/>
                                        </p:tgtEl>
                                        <p:attrNameLst>
                                          <p:attrName>style.visibility</p:attrName>
                                        </p:attrNameLst>
                                      </p:cBhvr>
                                      <p:to>
                                        <p:strVal val="hidden"/>
                                      </p:to>
                                    </p:set>
                                  </p:childTnLst>
                                </p:cTn>
                              </p:par>
                              <p:par>
                                <p:cTn id="90" presetID="9" presetClass="entr" presetSubtype="0" fill="hold"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dissolve">
                                      <p:cBhvr>
                                        <p:cTn id="92" dur="500"/>
                                        <p:tgtEl>
                                          <p:spTgt spid="21"/>
                                        </p:tgtEl>
                                      </p:cBhvr>
                                    </p:animEffect>
                                  </p:childTnLst>
                                </p:cTn>
                              </p:par>
                              <p:par>
                                <p:cTn id="93" presetID="2" presetClass="entr" presetSubtype="1" fill="hold" grpId="0" nodeType="withEffect">
                                  <p:stCondLst>
                                    <p:cond delay="0"/>
                                  </p:stCondLst>
                                  <p:childTnLst>
                                    <p:set>
                                      <p:cBhvr>
                                        <p:cTn id="94" dur="1" fill="hold">
                                          <p:stCondLst>
                                            <p:cond delay="0"/>
                                          </p:stCondLst>
                                        </p:cTn>
                                        <p:tgtEl>
                                          <p:spTgt spid="20">
                                            <p:graphicEl>
                                              <a:dgm id="{A28BEAED-38CC-415C-90DF-ACCB44BB35CC}"/>
                                            </p:graphicEl>
                                          </p:spTgt>
                                        </p:tgtEl>
                                        <p:attrNameLst>
                                          <p:attrName>style.visibility</p:attrName>
                                        </p:attrNameLst>
                                      </p:cBhvr>
                                      <p:to>
                                        <p:strVal val="visible"/>
                                      </p:to>
                                    </p:set>
                                    <p:anim calcmode="lin" valueType="num">
                                      <p:cBhvr additive="base">
                                        <p:cTn id="95" dur="500" fill="hold"/>
                                        <p:tgtEl>
                                          <p:spTgt spid="20">
                                            <p:graphicEl>
                                              <a:dgm id="{A28BEAED-38CC-415C-90DF-ACCB44BB35CC}"/>
                                            </p:graphicEl>
                                          </p:spTgt>
                                        </p:tgtEl>
                                        <p:attrNameLst>
                                          <p:attrName>ppt_x</p:attrName>
                                        </p:attrNameLst>
                                      </p:cBhvr>
                                      <p:tavLst>
                                        <p:tav tm="0">
                                          <p:val>
                                            <p:strVal val="#ppt_x"/>
                                          </p:val>
                                        </p:tav>
                                        <p:tav tm="100000">
                                          <p:val>
                                            <p:strVal val="#ppt_x"/>
                                          </p:val>
                                        </p:tav>
                                      </p:tavLst>
                                    </p:anim>
                                    <p:anim calcmode="lin" valueType="num">
                                      <p:cBhvr additive="base">
                                        <p:cTn id="96" dur="500" fill="hold"/>
                                        <p:tgtEl>
                                          <p:spTgt spid="20">
                                            <p:graphicEl>
                                              <a:dgm id="{A28BEAED-38CC-415C-90DF-ACCB44BB35CC}"/>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9" grpId="0" animBg="1"/>
      <p:bldGraphic spid="20" grpId="0">
        <p:bldSub>
          <a:bldDgm bld="one"/>
        </p:bldSub>
      </p:bldGraphic>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Tracking </a:t>
            </a:r>
            <a:r>
              <a:rPr lang="en-US" sz="2800" dirty="0" smtClean="0"/>
              <a:t>people using Structured Mode Searching Particle </a:t>
            </a:r>
            <a:r>
              <a:rPr lang="en-US" sz="2800" dirty="0" err="1" smtClean="0"/>
              <a:t>Fileter</a:t>
            </a:r>
            <a:r>
              <a:rPr lang="en-US" sz="2800" dirty="0" smtClean="0"/>
              <a:t>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p:cNvGraphicFramePr>
            <a:graphicFrameLocks noGrp="1"/>
          </p:cNvGraphicFramePr>
          <p:nvPr/>
        </p:nvGraphicFramePr>
        <p:xfrm>
          <a:off x="2819400" y="2057400"/>
          <a:ext cx="4419600" cy="190500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Colors in the environment</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Sounds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Temperature</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213360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color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smell</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hair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2743200" y="1295400"/>
          <a:ext cx="6096000" cy="2336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3" name="Content Placeholder 2"/>
          <p:cNvSpPr>
            <a:spLocks noGrp="1"/>
          </p:cNvSpPr>
          <p:nvPr>
            <p:ph idx="1"/>
          </p:nvPr>
        </p:nvSpPr>
        <p:spPr/>
        <p:txBody>
          <a:bodyPr/>
          <a:lstStyle/>
          <a:p>
            <a:r>
              <a:rPr lang="en-US" dirty="0" smtClean="0"/>
              <a:t>Sara</a:t>
            </a:r>
          </a:p>
          <a:p>
            <a:r>
              <a:rPr lang="en-US" dirty="0" err="1" smtClean="0"/>
              <a:t>Jindal-Snape</a:t>
            </a:r>
            <a:endParaRPr lang="en-US" dirty="0" smtClean="0"/>
          </a:p>
          <a:p>
            <a:r>
              <a:rPr lang="en-US" dirty="0" smtClean="0"/>
              <a:t>Our own focus group</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endParaRPr lang="en-US" sz="1600" kern="1200" dirty="0" smtClean="0">
                        <a:solidFill>
                          <a:schemeClr val="dk1"/>
                        </a:solidFill>
                        <a:latin typeface="+mn-lt"/>
                        <a:ea typeface="+mn-ea"/>
                        <a:cs typeface="+mn-cs"/>
                      </a:endParaRP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486400"/>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428206"/>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562600"/>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276600"/>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029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572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114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6576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124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209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17526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4844142"/>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401456"/>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3930526"/>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476172"/>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2950026"/>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507340"/>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036410"/>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582056"/>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17526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2098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6670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1242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6576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1148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5720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029200"/>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5682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486400"/>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3962400"/>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485572"/>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2910840"/>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1996440"/>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4844868"/>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447144"/>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386942"/>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228600" y="1447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524000"/>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2703713"/>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509486"/>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524000"/>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5875906" y="1143000"/>
            <a:ext cx="2048894" cy="369332"/>
          </a:xfrm>
          <a:prstGeom prst="rect">
            <a:avLst/>
          </a:prstGeom>
          <a:noFill/>
        </p:spPr>
        <p:txBody>
          <a:bodyPr wrap="none" rtlCol="0">
            <a:spAutoFit/>
          </a:bodyPr>
          <a:lstStyle/>
          <a:p>
            <a:r>
              <a:rPr lang="en-US" dirty="0" smtClean="0"/>
              <a:t>Now to Dissertation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uiExpand="1">
        <p:bldSub>
          <a:bldDgm bld="one"/>
        </p:bldSub>
      </p:bldGraphic>
      <p:bldP spid="53" grpId="0" animBg="1"/>
      <p:bldP spid="54" grpId="0"/>
      <p:bldP spid="55" grpId="0" animBg="1"/>
      <p:bldP spid="56" grpId="0" animBg="1"/>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8846</TotalTime>
  <Words>834</Words>
  <Application>Microsoft Office PowerPoint</Application>
  <PresentationFormat>On-screen Show (4:3)</PresentationFormat>
  <Paragraphs>280</Paragraphs>
  <Slides>14</Slides>
  <Notes>5</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6" baseType="lpstr">
      <vt:lpstr>CUbiC Template (Fall 2009)</vt:lpstr>
      <vt:lpstr>Equation</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Sensing Technologies</vt:lpstr>
      <vt:lpstr>Proxemics</vt:lpstr>
      <vt:lpstr>Tracking people using Structured Mode Searching Particle Fileter (SMSPF)</vt:lpstr>
      <vt:lpstr>Results – Datasets and Evaluation Metrics</vt:lpstr>
      <vt:lpstr>Results – Example Dataset</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548</cp:revision>
  <dcterms:created xsi:type="dcterms:W3CDTF">2009-10-07T04:34:59Z</dcterms:created>
  <dcterms:modified xsi:type="dcterms:W3CDTF">2009-12-08T19:36:18Z</dcterms:modified>
</cp:coreProperties>
</file>